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/>
    <p:restoredTop sz="94613"/>
  </p:normalViewPr>
  <p:slideViewPr>
    <p:cSldViewPr snapToGrid="0" snapToObjects="1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4D86-A263-FE4F-A626-C2AB11B590C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A682-4D37-AD4A-9176-5BC274741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3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4D86-A263-FE4F-A626-C2AB11B590C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A682-4D37-AD4A-9176-5BC274741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2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4D86-A263-FE4F-A626-C2AB11B590C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A682-4D37-AD4A-9176-5BC274741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1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4D86-A263-FE4F-A626-C2AB11B590C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A682-4D37-AD4A-9176-5BC27474118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1514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4D86-A263-FE4F-A626-C2AB11B590C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A682-4D37-AD4A-9176-5BC274741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44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4D86-A263-FE4F-A626-C2AB11B590C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A682-4D37-AD4A-9176-5BC274741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74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4D86-A263-FE4F-A626-C2AB11B590C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A682-4D37-AD4A-9176-5BC274741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61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4D86-A263-FE4F-A626-C2AB11B590C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A682-4D37-AD4A-9176-5BC274741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07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4D86-A263-FE4F-A626-C2AB11B590C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A682-4D37-AD4A-9176-5BC274741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4D86-A263-FE4F-A626-C2AB11B590C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A682-4D37-AD4A-9176-5BC274741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3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4D86-A263-FE4F-A626-C2AB11B590C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A682-4D37-AD4A-9176-5BC274741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82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4D86-A263-FE4F-A626-C2AB11B590C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A682-4D37-AD4A-9176-5BC274741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4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4D86-A263-FE4F-A626-C2AB11B590C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A682-4D37-AD4A-9176-5BC274741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5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4D86-A263-FE4F-A626-C2AB11B590C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A682-4D37-AD4A-9176-5BC274741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8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4D86-A263-FE4F-A626-C2AB11B590C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A682-4D37-AD4A-9176-5BC274741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6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4D86-A263-FE4F-A626-C2AB11B590C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A682-4D37-AD4A-9176-5BC274741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85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4D86-A263-FE4F-A626-C2AB11B590C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A682-4D37-AD4A-9176-5BC274741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7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9334D86-A263-FE4F-A626-C2AB11B590C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AA682-4D37-AD4A-9176-5BC274741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6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A5B1C-FC58-D549-B715-851AB8E1A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2091813"/>
          </a:xfrm>
        </p:spPr>
        <p:txBody>
          <a:bodyPr/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Workforce Management in a Time of Crisis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26EBF-BF9F-9E4D-B807-41EF4D09A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28420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Wayne F. Cascio, Ph.D.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Distinguished Professor of Management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 of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Colorado Denver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694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E081-E5C3-854D-A8A3-55EA1E0F2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Returning to Regular Wor</a:t>
            </a:r>
            <a:r>
              <a:rPr lang="en-US" b="1" dirty="0"/>
              <a:t>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0EE34-CA0F-BF47-B1EB-3A249BE41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1740310"/>
            <a:ext cx="9839991" cy="450808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Things will not return to “normal” because your life and others’ lives have been permanently altered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visible and compassionate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Increase “face time” with with employees; let them see and hear you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Explain how your organization will be even more successful going forward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Encourage employees to talk and tell their stories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Involve employees in co-creating the future strategy and culture that will work best for your organization</a:t>
            </a:r>
          </a:p>
        </p:txBody>
      </p:sp>
    </p:spTree>
    <p:extLst>
      <p:ext uri="{BB962C8B-B14F-4D97-AF65-F5344CB8AC3E}">
        <p14:creationId xmlns:p14="http://schemas.microsoft.com/office/powerpoint/2010/main" val="3192031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95607-066E-B54E-9C8E-D2CE7398D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Remember: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07A5F9-51F1-F74B-BB40-125D4C161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3858" y="1853248"/>
            <a:ext cx="3288890" cy="427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42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82197-61A1-6745-8334-1755C45F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Biggest Challenge: Uncertaint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D9947-99CA-944E-920A-201EB74CF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Employees want answers to the “me” questions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long will this last?</a:t>
            </a:r>
          </a:p>
          <a:p>
            <a:pPr marL="45720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about my job?</a:t>
            </a:r>
          </a:p>
          <a:p>
            <a:pPr marL="45720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Will I continue to get paid?</a:t>
            </a:r>
          </a:p>
          <a:p>
            <a:pPr marL="45720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Will my benefits continue?</a:t>
            </a:r>
          </a:p>
        </p:txBody>
      </p:sp>
    </p:spTree>
    <p:extLst>
      <p:ext uri="{BB962C8B-B14F-4D97-AF65-F5344CB8AC3E}">
        <p14:creationId xmlns:p14="http://schemas.microsoft.com/office/powerpoint/2010/main" val="3252581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1C8CA-B8B9-2F4C-A658-C97969399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Overall Strateg</a:t>
            </a:r>
            <a:r>
              <a:rPr lang="en-US" b="1" dirty="0"/>
              <a:t>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8A3E5-FC4E-2A43-8C9F-D33C39B8E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Have a plan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Give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people hope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730DA6-125B-EA45-BDEC-044B2EFAE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581" y="2052918"/>
            <a:ext cx="3818141" cy="359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79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BF6FF-8BBC-2943-B047-5C04D6D2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Developing a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D848A-FDD0-624F-9196-A03893B62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268361"/>
            <a:ext cx="10518418" cy="498003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Business continuity is key: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problems/issues are central to your business strategy?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must you continue to execute well through the crisis?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kind of culture do you need to make the business strategy work?</a:t>
            </a:r>
          </a:p>
          <a:p>
            <a:pPr marL="457200" lvl="1" indent="0"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to do: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Involve employees in building a supportive culture 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Identify deliverables for each department and employee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Establish timelines and quality standards for delivery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Provide resources to help employees adjust to changes</a:t>
            </a:r>
          </a:p>
        </p:txBody>
      </p:sp>
    </p:spTree>
    <p:extLst>
      <p:ext uri="{BB962C8B-B14F-4D97-AF65-F5344CB8AC3E}">
        <p14:creationId xmlns:p14="http://schemas.microsoft.com/office/powerpoint/2010/main" val="2846005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0517D-DA68-2146-B359-9F76EA1EA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Employee Communications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5CD5C-7846-6D48-B249-D79A0EBEE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26" y="1696065"/>
            <a:ext cx="11592232" cy="4955458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This is the linchpin of your entire plan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HR should have access to all employee contact information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Managers should have contact information for each of their direct reports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multiple channels – email, Zoom meetings, Slack messages, phone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Tell employees what actions you are taking and what they need to do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Recognize employees for particularly effective actions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Coach, counsel, or discipline poor performers</a:t>
            </a:r>
          </a:p>
        </p:txBody>
      </p:sp>
    </p:spTree>
    <p:extLst>
      <p:ext uri="{BB962C8B-B14F-4D97-AF65-F5344CB8AC3E}">
        <p14:creationId xmlns:p14="http://schemas.microsoft.com/office/powerpoint/2010/main" val="2425420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7E529-FAE8-FE47-A671-E28C40BCC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Tips on Working Remotely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1462E-DAF3-BA47-96FD-5F53B8FB2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167" y="1725561"/>
            <a:ext cx="10913807" cy="48964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Establish a regular schedule – e.g., core hours –  schedule and take breaks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Consider daily teleconference  / video calls to hear  / see one another and to check in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Ask employees: Does your workspace set you up for success?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Identify your optimum working style and your best hours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Take time for self-care – commit to a fitness routine; eat healthy, nutritious meals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Know when to “log off” – you don’t have to be available 24/7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818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7041A-392A-884B-B5AE-AE1F489DC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Model Self-Awareness and Self-Control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8399C-B5F6-F844-8E01-9DA70A60A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117320" cy="419548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longer a crisis continues, the harder it becomes for leaders to stay calm and confident but they need to do that – or at least project it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Senior management team(s) should meet daily ( virtually during the pandemic) to discuss key issues facing the business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Regular communication with employees not only informs them but it also eases their anxieties</a:t>
            </a:r>
          </a:p>
        </p:txBody>
      </p:sp>
    </p:spTree>
    <p:extLst>
      <p:ext uri="{BB962C8B-B14F-4D97-AF65-F5344CB8AC3E}">
        <p14:creationId xmlns:p14="http://schemas.microsoft.com/office/powerpoint/2010/main" val="2164930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AE53-C4DC-C94F-8A19-875169315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Key Responsibilities of HR Professionals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332FE-EFB3-9D44-BEEA-CCDF88B90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052918"/>
            <a:ext cx="10134960" cy="419548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Sensitize managers to the types of issues employees are facing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Advise them on how to deal with these issues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Schedule debriefing sessions to identify and follow-up on issues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Refer employees to an Employee Assistance Plan (EAP), if necessary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Keep senior HR leaders informed of issues as they arise</a:t>
            </a:r>
          </a:p>
        </p:txBody>
      </p:sp>
    </p:spTree>
    <p:extLst>
      <p:ext uri="{BB962C8B-B14F-4D97-AF65-F5344CB8AC3E}">
        <p14:creationId xmlns:p14="http://schemas.microsoft.com/office/powerpoint/2010/main" val="1921849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B1530-B319-5948-A669-C99F78FB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Make Life A Little Easi</a:t>
            </a:r>
            <a:r>
              <a:rPr lang="en-US" b="1" dirty="0"/>
              <a:t>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D83F3-01DC-6F42-B346-D704442B8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736753" cy="419548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coronavirus pandemic is, perhaps, the most radical and swift change in business in our lifetimes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Provide the kind of support that offers peace of mind, for example,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“Virtual happy hours”, “virtual talent shows”,  or video chats where employees can talk about anything. Humor is welcome!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Make time to keep things light</a:t>
            </a:r>
          </a:p>
        </p:txBody>
      </p:sp>
    </p:spTree>
    <p:extLst>
      <p:ext uri="{BB962C8B-B14F-4D97-AF65-F5344CB8AC3E}">
        <p14:creationId xmlns:p14="http://schemas.microsoft.com/office/powerpoint/2010/main" val="3221358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{066A8558-6F53-CA4F-B10F-758DA3F8E55A}tf10001062</Template>
  <TotalTime>220</TotalTime>
  <Words>576</Words>
  <Application>Microsoft Office PowerPoint</Application>
  <PresentationFormat>Widescreen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Workforce Management in a Time of Crisis</vt:lpstr>
      <vt:lpstr>The Biggest Challenge: Uncertainty</vt:lpstr>
      <vt:lpstr>Overall Strategy </vt:lpstr>
      <vt:lpstr>Developing a Plan</vt:lpstr>
      <vt:lpstr>Employee Communications </vt:lpstr>
      <vt:lpstr>Tips on Working Remotely</vt:lpstr>
      <vt:lpstr>Model Self-Awareness and Self-Control</vt:lpstr>
      <vt:lpstr>Key Responsibilities of HR Professionals</vt:lpstr>
      <vt:lpstr>Make Life A Little Easier</vt:lpstr>
      <vt:lpstr>Returning to Regular Work</vt:lpstr>
      <vt:lpstr>Remember: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Workforce Management in a Time of Crisis</dc:title>
  <dc:creator>Cascio, Wayne</dc:creator>
  <cp:lastModifiedBy>Debbie Lux</cp:lastModifiedBy>
  <cp:revision>20</cp:revision>
  <dcterms:created xsi:type="dcterms:W3CDTF">2020-03-27T21:36:38Z</dcterms:created>
  <dcterms:modified xsi:type="dcterms:W3CDTF">2020-04-10T15:20:10Z</dcterms:modified>
</cp:coreProperties>
</file>