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40" r:id="rId2"/>
  </p:sldMasterIdLst>
  <p:notesMasterIdLst>
    <p:notesMasterId r:id="rId14"/>
  </p:notesMasterIdLst>
  <p:sldIdLst>
    <p:sldId id="2147470957" r:id="rId3"/>
    <p:sldId id="2147470961" r:id="rId4"/>
    <p:sldId id="2147470962" r:id="rId5"/>
    <p:sldId id="2147470963" r:id="rId6"/>
    <p:sldId id="2147470964" r:id="rId7"/>
    <p:sldId id="2147470967" r:id="rId8"/>
    <p:sldId id="2147470968" r:id="rId9"/>
    <p:sldId id="2147470969" r:id="rId10"/>
    <p:sldId id="2147470971" r:id="rId11"/>
    <p:sldId id="2147470965" r:id="rId12"/>
    <p:sldId id="21474709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ber, Christie" initials="HC" lastIdx="2" clrIdx="0">
    <p:extLst>
      <p:ext uri="{19B8F6BF-5375-455C-9EA6-DF929625EA0E}">
        <p15:presenceInfo xmlns:p15="http://schemas.microsoft.com/office/powerpoint/2012/main" userId="S::christie.haber@intel.com::b6cd2283-3b53-4ce5-b263-9f5188bf0e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768C45"/>
    <a:srgbClr val="0068B5"/>
    <a:srgbClr val="525252"/>
    <a:srgbClr val="0067B5"/>
    <a:srgbClr val="4A66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145DA-2F02-4E9C-BE64-192726584EB5}" type="datetimeFigureOut">
              <a:rPr lang="en-US" smtClean="0"/>
              <a:t>5/31/2022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A82FE-83B3-4D78-9140-382807D02888}" type="slidenum">
              <a:rPr lang="en-US" smtClean="0"/>
              <a:t>‹#›</a:t>
            </a:fld>
            <a:endParaRPr lang="en-US"/>
          </a:p>
        </p:txBody>
      </p:sp>
    </p:spTree>
    <p:extLst>
      <p:ext uri="{BB962C8B-B14F-4D97-AF65-F5344CB8AC3E}">
        <p14:creationId xmlns:p14="http://schemas.microsoft.com/office/powerpoint/2010/main" val="216769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516a560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516a560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dirty="0"/>
              <a:t>Welcome! Thrilled to be here in-person at the NAHR Academy &amp; celebrating 30 years of NAHR! </a:t>
            </a:r>
          </a:p>
          <a:p>
            <a:pPr marL="171450" lvl="0" indent="-171450" algn="l" rtl="0">
              <a:spcBef>
                <a:spcPts val="0"/>
              </a:spcBef>
              <a:spcAft>
                <a:spcPts val="0"/>
              </a:spcAft>
              <a:buFont typeface="Arial" panose="020B0604020202020204" pitchFamily="34" charset="0"/>
              <a:buChar char="•"/>
            </a:pPr>
            <a:r>
              <a:rPr lang="en-US" dirty="0"/>
              <a:t>&lt;Introduce panelists&gt;</a:t>
            </a:r>
          </a:p>
          <a:p>
            <a:pPr marL="171450" lvl="0" indent="-171450" algn="l" rtl="0">
              <a:spcBef>
                <a:spcPts val="0"/>
              </a:spcBef>
              <a:spcAft>
                <a:spcPts val="0"/>
              </a:spcAft>
              <a:buFont typeface="Arial" panose="020B0604020202020204" pitchFamily="34" charset="0"/>
              <a:buChar char="•"/>
            </a:pPr>
            <a:r>
              <a:rPr lang="en-US" dirty="0"/>
              <a:t>Today we’re going to discuss the Modern HR Mindset: Creating a Culture that Leaves your people and organization better off </a:t>
            </a:r>
          </a:p>
          <a:p>
            <a:pPr marL="171450" lvl="0" indent="-171450" algn="l" rtl="0">
              <a:spcBef>
                <a:spcPts val="0"/>
              </a:spcBef>
              <a:spcAft>
                <a:spcPts val="0"/>
              </a:spcAft>
              <a:buFont typeface="Arial" panose="020B0604020202020204" pitchFamily="34" charset="0"/>
              <a:buChar char="•"/>
            </a:pPr>
            <a:r>
              <a:rPr lang="en-US" dirty="0"/>
              <a:t>I am going to start with a few slides on findings from a study that Accenture commissioned in collaboration with Marriott International on this topic. Accenture CHRO Ellyn Shook unfortunately couldn’t be here with us, but I’m excited to share the findings with you on her behalf. </a:t>
            </a:r>
          </a:p>
          <a:p>
            <a:pPr marL="171450" lvl="0" indent="-171450" algn="l" rtl="0">
              <a:spcBef>
                <a:spcPts val="0"/>
              </a:spcBef>
              <a:spcAft>
                <a:spcPts val="0"/>
              </a:spcAft>
              <a:buFont typeface="Arial" panose="020B0604020202020204" pitchFamily="34" charset="0"/>
              <a:buChar char="•"/>
            </a:pPr>
            <a:r>
              <a:rPr lang="en-US" dirty="0"/>
              <a:t>After that, we’ll jump right into Q&amp;A with our panel on how they’ve approached culture and human potential in their roles as CHRO.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8971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The name of the study is Care to do Better.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study started in 2020 when the world was turned upside down by the COVID-19 pandemic. The research is based on a </a:t>
            </a:r>
            <a:r>
              <a:rPr lang="en-US" sz="1200" b="1" kern="1200" dirty="0">
                <a:solidFill>
                  <a:schemeClr val="tx1"/>
                </a:solidFill>
                <a:effectLst/>
                <a:latin typeface="+mn-lt"/>
                <a:ea typeface="+mn-ea"/>
                <a:cs typeface="+mn-cs"/>
              </a:rPr>
              <a:t>comprehensive survey of 3,200 C-Suite executives</a:t>
            </a:r>
            <a:r>
              <a:rPr lang="en-US" sz="1200" b="0" kern="1200" dirty="0">
                <a:solidFill>
                  <a:schemeClr val="tx1"/>
                </a:solidFill>
                <a:effectLst/>
                <a:latin typeface="+mn-lt"/>
                <a:ea typeface="+mn-ea"/>
                <a:cs typeface="+mn-cs"/>
              </a:rPr>
              <a:t>, half of which were HR decision makers </a:t>
            </a:r>
            <a:r>
              <a:rPr lang="en-US" sz="1200" b="1" kern="1200" dirty="0">
                <a:solidFill>
                  <a:schemeClr val="tx1"/>
                </a:solidFill>
                <a:effectLst/>
                <a:latin typeface="+mn-lt"/>
                <a:ea typeface="+mn-ea"/>
                <a:cs typeface="+mn-cs"/>
              </a:rPr>
              <a:t>and over 15,600 workers spanning 15 industries and 10 countries</a:t>
            </a:r>
            <a:r>
              <a:rPr lang="en-US" sz="1200" b="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At the heart of many conversations at the start of the pandemic and today is the question: How can we take care of our people?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Today’s CHROs have the opportunity to reclaim one of our most fundamental missions: the care and resiliency of human workers. We are able to rewrite a script that builds trust based on the fundamentals of what matters most to their people.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And according to this research, leaving people better off is not only the right things to do – it’s the right things for your business. Let’s dive in.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3F7DE-F0F0-4B99-A250-545FAA12AE4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5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research found </a:t>
            </a:r>
            <a:r>
              <a:rPr lang="en-US" sz="1200" b="1" kern="1200" dirty="0">
                <a:solidFill>
                  <a:schemeClr val="tx1"/>
                </a:solidFill>
                <a:effectLst/>
                <a:latin typeface="+mn-lt"/>
                <a:ea typeface="+mn-ea"/>
                <a:cs typeface="+mn-cs"/>
              </a:rPr>
              <a:t>1 in 2 workers believe that ethical, sustainable, moral practices of companies matter to people</a:t>
            </a:r>
            <a:r>
              <a:rPr lang="en-US" sz="1200" kern="1200" dirty="0">
                <a:solidFill>
                  <a:schemeClr val="tx1"/>
                </a:solidFill>
                <a:effectLst/>
                <a:latin typeface="+mn-lt"/>
                <a:ea typeface="+mn-ea"/>
                <a:cs typeface="+mn-cs"/>
              </a:rPr>
              <a:t>. We found this during the pandemic.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as a CHRO you may benefit from thinking through how this translates to programs you design, ways you engage workers and ultimately the broader community.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3F7DE-F0F0-4B99-A250-545FAA12AE4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3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Accenture asked one big question in this research. </a:t>
            </a:r>
            <a:r>
              <a:rPr lang="en-US" sz="1200" b="1" kern="1200" dirty="0">
                <a:solidFill>
                  <a:schemeClr val="tx1"/>
                </a:solidFill>
                <a:effectLst/>
                <a:latin typeface="+mn-lt"/>
                <a:ea typeface="+mn-ea"/>
                <a:cs typeface="+mn-cs"/>
              </a:rPr>
              <a:t>What matters most to people at work so that they can bring their best each day?</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found through extensive research 6 unique dimensions that matter most to people and account for 64% of their potential</a:t>
            </a:r>
          </a:p>
          <a:p>
            <a:pPr lvl="0"/>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At Intel, </a:t>
            </a:r>
            <a:r>
              <a:rPr lang="en-US" sz="1200" b="0" kern="1200" dirty="0">
                <a:solidFill>
                  <a:schemeClr val="tx1"/>
                </a:solidFill>
                <a:effectLst/>
                <a:latin typeface="+mn-lt"/>
                <a:ea typeface="+mn-ea"/>
                <a:cs typeface="+mn-cs"/>
              </a:rPr>
              <a:t>we are focused on all six of these dimensions to attract, engage and retain talent.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For example, we have introduced programs and benefits since the start of the pandemic to </a:t>
            </a:r>
            <a:r>
              <a:rPr lang="en-US" sz="1200" b="1" kern="1200" dirty="0">
                <a:solidFill>
                  <a:schemeClr val="tx1"/>
                </a:solidFill>
                <a:effectLst/>
                <a:latin typeface="+mn-lt"/>
                <a:ea typeface="+mn-ea"/>
                <a:cs typeface="+mn-cs"/>
              </a:rPr>
              <a:t>support emotional/mental well-being</a:t>
            </a:r>
            <a:r>
              <a:rPr lang="en-US" sz="1200" b="0" kern="1200" dirty="0">
                <a:solidFill>
                  <a:schemeClr val="tx1"/>
                </a:solidFill>
                <a:effectLst/>
                <a:latin typeface="+mn-lt"/>
                <a:ea typeface="+mn-ea"/>
                <a:cs typeface="+mn-cs"/>
              </a:rPr>
              <a:t>, including wellness days off and access to resources/applications that support mental health. We are also focused on </a:t>
            </a:r>
            <a:r>
              <a:rPr lang="en-US" sz="1200" b="1" kern="1200" dirty="0">
                <a:solidFill>
                  <a:schemeClr val="tx1"/>
                </a:solidFill>
                <a:effectLst/>
                <a:latin typeface="+mn-lt"/>
                <a:ea typeface="+mn-ea"/>
                <a:cs typeface="+mn-cs"/>
              </a:rPr>
              <a:t>connecting our employees with our purpose</a:t>
            </a:r>
            <a:r>
              <a:rPr lang="en-US" sz="1200" b="0" kern="1200" dirty="0">
                <a:solidFill>
                  <a:schemeClr val="tx1"/>
                </a:solidFill>
                <a:effectLst/>
                <a:latin typeface="+mn-lt"/>
                <a:ea typeface="+mn-ea"/>
                <a:cs typeface="+mn-cs"/>
              </a:rPr>
              <a:t>, which is to create world-changing technology that improves the life of every person on the planet. </a:t>
            </a:r>
            <a:endParaRPr lang="en-US" b="1"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7874A-570D-4DE9-BC54-1FAA19916E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9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the Net Better Off model identified, next Accenture wanted to know which dimensions drive human behavior in the workplace.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Research shows that the C-suite feels most responsible for the financial and employable dimensions, but that is not what accelerates people’s performance in the workplace.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Relational, emotional/mental needs are the biggest drivers of a person’s potential at work, and during COVID, physical needs rose in importance.  </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Yet, most employers are investing only in financial and employable – which is a missed opportunity.</a:t>
            </a:r>
            <a:br>
              <a:rPr lang="en-US" sz="1200" kern="1200" dirty="0">
                <a:solidFill>
                  <a:schemeClr val="tx1"/>
                </a:solidFill>
                <a:effectLst/>
                <a:latin typeface="+mn-lt"/>
                <a:ea typeface="+mn-ea"/>
                <a:cs typeface="+mn-cs"/>
              </a:rPr>
            </a:br>
            <a:endParaRPr lang="en-US" dirty="0">
              <a:effectLst/>
            </a:endParaRPr>
          </a:p>
          <a:p>
            <a:pPr lvl="0"/>
            <a:r>
              <a:rPr lang="en-US" sz="1200" b="1" kern="1200" dirty="0">
                <a:solidFill>
                  <a:schemeClr val="tx1"/>
                </a:solidFill>
                <a:effectLst/>
                <a:latin typeface="+mn-lt"/>
                <a:ea typeface="+mn-ea"/>
                <a:cs typeface="+mn-cs"/>
              </a:rPr>
              <a:t>Eva to ask Tim, Anthony</a:t>
            </a:r>
            <a:r>
              <a:rPr lang="en-US" sz="1200" kern="1200" dirty="0">
                <a:solidFill>
                  <a:schemeClr val="tx1"/>
                </a:solidFill>
                <a:effectLst/>
                <a:latin typeface="+mn-lt"/>
                <a:ea typeface="+mn-ea"/>
                <a:cs typeface="+mn-cs"/>
              </a:rPr>
              <a:t>: What did you think of these findings? Any surprises here? Each to speak on their experience and perspectives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3F7DE-F0F0-4B99-A250-545FAA12AE4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52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close out, I’d like to share the tangible actions that leaders can take to meet employees’ needs – to lift your people and boost business performance.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are the 5 sweet spot practices (started with 20…) that serve as a bridge to positive, tangible outcomes.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&lt;read five practices&gt;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3F7DE-F0F0-4B99-A250-545FAA12AE4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00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dirty="0">
              <a:solidFill>
                <a:srgbClr val="000000"/>
              </a:solidFill>
            </a:endParaRPr>
          </a:p>
          <a:p>
            <a:pPr marL="0" indent="0">
              <a:buFontTx/>
              <a:buNone/>
            </a:pPr>
            <a:endParaRPr lang="en-US" sz="1200" dirty="0">
              <a:solidFill>
                <a:srgbClr val="000000"/>
              </a:solidFill>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3F7DE-F0F0-4B99-A250-545FAA12AE4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26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Graphik-Light"/>
              </a:rPr>
              <a:t>There is hope and opportunity for traditional boards to quickly evolve to become Modern Boards with the curiosity, passion and drive to lead their organizations into the future, while managing risk in this uncertain world. </a:t>
            </a:r>
            <a:endParaRPr lang="en-US" sz="1200" b="0" i="0" u="none" strike="noStrike" kern="1200" baseline="0" dirty="0">
              <a:solidFill>
                <a:schemeClr val="tx1"/>
              </a:solidFill>
              <a:effectLst/>
              <a:latin typeface="+mn-lt"/>
              <a:ea typeface="+mn-ea"/>
              <a:cs typeface="+mn-cs"/>
            </a:endParaRPr>
          </a:p>
          <a:p>
            <a:pPr marL="285750" indent="-285750" algn="l">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T</a:t>
            </a:r>
            <a:r>
              <a:rPr lang="en-US" sz="1200" b="0" kern="1200" dirty="0">
                <a:solidFill>
                  <a:schemeClr val="tx1"/>
                </a:solidFill>
                <a:effectLst/>
                <a:latin typeface="+mn-lt"/>
                <a:ea typeface="+mn-ea"/>
                <a:cs typeface="+mn-cs"/>
              </a:rPr>
              <a:t>ransformational leadership and boards need to be the early adopter groups to keep pace with the new world in which we live. </a:t>
            </a:r>
            <a:r>
              <a:rPr lang="en-US" sz="1800" b="0" i="0" u="none" strike="noStrike" baseline="0" dirty="0">
                <a:latin typeface="Graphik-Light"/>
              </a:rPr>
              <a:t>This era marks an opportunity to </a:t>
            </a:r>
            <a:r>
              <a:rPr lang="en-US" sz="1800" b="0" i="0" u="none" strike="noStrike" baseline="0" dirty="0">
                <a:latin typeface="Graphik-Semibold"/>
              </a:rPr>
              <a:t>do better and enable the business to thrive. </a:t>
            </a:r>
          </a:p>
          <a:p>
            <a:pPr marL="285750" indent="-285750" algn="l">
              <a:buFont typeface="Arial" panose="020B0604020202020204" pitchFamily="34" charset="0"/>
              <a:buChar char="•"/>
            </a:pPr>
            <a:r>
              <a:rPr lang="en-US" sz="1800" b="0" i="0" u="none" strike="noStrike" baseline="0" dirty="0">
                <a:latin typeface="Graphik-Light"/>
              </a:rPr>
              <a:t>Accenture’s research shows that Modern Boards are tackling tough workforce topics that elicit public scrutiny, for instance, pay equity, inclusion and diversity, and workforce reduction plan. </a:t>
            </a:r>
          </a:p>
          <a:p>
            <a:pPr algn="l"/>
            <a:endParaRPr lang="en-US" sz="1800" b="0" i="0" u="none" strike="noStrike" baseline="0" dirty="0">
              <a:latin typeface="Graphik-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3F7DE-F0F0-4B99-A250-545FAA12AE4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56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last part of Accenture’s research turns back to the HR function to learn how HR leaders can lead differently in order to leave their people net better off.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found a couple of key insights.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Biggest finding is the ethos and focus on people, business and community. This ties back to the earlier conversation on purpose. HR trailblazers are 1.1x more likely to strongly believe that organizations should publicly report on the well-being of their people (65% vs. 57%)</a:t>
            </a:r>
            <a:endParaRPr lang="en-US" dirty="0">
              <a:effectLst/>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3 new types of skills and roles for HR in the future: Steward of purpose, upskilling advocate and Work Technologist. HR trailblazers are 1.4x more likely to make significant investments in upskilling their people (61% vs 43%)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Lastly, new types of collaborations forming in the HR community. HR trailblazers are 4x more likely to initiate and drive collaborations across their organization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we move from pandemic to endemic and enter the future of work, HR trailblazers will serve as a significant competitive advantage for companies. </a:t>
            </a:r>
          </a:p>
          <a:p>
            <a:pPr marL="457200" lvl="1" indent="0">
              <a:buFont typeface="Arial" panose="020B0604020202020204" pitchFamily="34" charset="0"/>
              <a:buNone/>
            </a:pP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3F7DE-F0F0-4B99-A250-545FAA12AE4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06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Mast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457200"/>
            <a:ext cx="5714999" cy="3086100"/>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a:t>Click to edit title</a:t>
            </a:r>
          </a:p>
        </p:txBody>
      </p:sp>
      <p:sp>
        <p:nvSpPr>
          <p:cNvPr id="8" name="Text Placeholder 7"/>
          <p:cNvSpPr>
            <a:spLocks noGrp="1"/>
          </p:cNvSpPr>
          <p:nvPr>
            <p:ph type="body" sz="quarter" idx="13" hasCustomPrompt="1"/>
          </p:nvPr>
        </p:nvSpPr>
        <p:spPr>
          <a:xfrm>
            <a:off x="381000" y="3543302"/>
            <a:ext cx="5715000" cy="3162299"/>
          </a:xfrm>
        </p:spPr>
        <p:txBody>
          <a:bodyPr>
            <a:noAutofit/>
          </a:bodyPr>
          <a:lstStyle>
            <a:lvl1pPr marL="0" indent="0">
              <a:lnSpc>
                <a:spcPct val="70000"/>
              </a:lnSpc>
              <a:defRPr sz="4000" b="1" baseline="0">
                <a:solidFill>
                  <a:schemeClr val="tx1"/>
                </a:solidFill>
                <a:latin typeface="+mn-lt"/>
              </a:defRPr>
            </a:lvl1pPr>
            <a:lvl2pPr marL="0" indent="0">
              <a:lnSpc>
                <a:spcPct val="100000"/>
              </a:lnSpc>
              <a:spcAft>
                <a:spcPts val="0"/>
              </a:spcAft>
              <a:defRPr sz="2400" b="0" cap="none" baseline="0">
                <a:solidFill>
                  <a:schemeClr val="tx1"/>
                </a:solidFill>
                <a:latin typeface="+mn-lt"/>
              </a:defRPr>
            </a:lvl2pPr>
            <a:lvl3pPr marL="0" indent="0">
              <a:lnSpc>
                <a:spcPct val="100000"/>
              </a:lnSpc>
              <a:spcAft>
                <a:spcPts val="0"/>
              </a:spcAft>
              <a:defRPr sz="1800" b="0" cap="none" baseline="0">
                <a:solidFill>
                  <a:schemeClr val="tx1"/>
                </a:solidFill>
                <a:latin typeface="+mn-lt"/>
              </a:defRPr>
            </a:lvl3pPr>
            <a:lvl4pPr marL="0" indent="0">
              <a:lnSpc>
                <a:spcPct val="100000"/>
              </a:lnSpc>
              <a:buNone/>
              <a:defRPr sz="1800" b="0" cap="none" baseline="0">
                <a:solidFill>
                  <a:schemeClr val="tx1"/>
                </a:solidFill>
                <a:latin typeface="+mn-lt"/>
              </a:defRPr>
            </a:lvl4pPr>
            <a:lvl5pPr marL="0" indent="0">
              <a:lnSpc>
                <a:spcPct val="100000"/>
              </a:lnSpc>
              <a:buNone/>
              <a:defRPr sz="1800" b="0" cap="none" baseline="0">
                <a:solidFill>
                  <a:schemeClr val="tx1"/>
                </a:solidFill>
                <a:latin typeface="+mn-lt"/>
              </a:defRPr>
            </a:lvl5pPr>
            <a:lvl6pPr marL="339717" indent="0">
              <a:buNone/>
              <a:defRPr/>
            </a:lvl6pPr>
            <a:lvl7pPr>
              <a:defRPr/>
            </a:lvl7pPr>
            <a:lvl8pPr>
              <a:defRPr/>
            </a:lvl8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2476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eople">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E061C87-E253-4832-BFB5-F70B539C6454}"/>
              </a:ext>
            </a:extLst>
          </p:cNvPr>
          <p:cNvSpPr>
            <a:spLocks noGrp="1"/>
          </p:cNvSpPr>
          <p:nvPr>
            <p:ph type="pic" sz="quarter" idx="12" hasCustomPrompt="1"/>
          </p:nvPr>
        </p:nvSpPr>
        <p:spPr>
          <a:xfrm>
            <a:off x="754066"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en-AU"/>
              <a:t>Insert picture here</a:t>
            </a:r>
          </a:p>
        </p:txBody>
      </p:sp>
      <p:sp>
        <p:nvSpPr>
          <p:cNvPr id="19" name="Text Placeholder 41">
            <a:extLst>
              <a:ext uri="{FF2B5EF4-FFF2-40B4-BE49-F238E27FC236}">
                <a16:creationId xmlns:a16="http://schemas.microsoft.com/office/drawing/2014/main" id="{F996EC7F-3B94-44CB-95AE-46012470B477}"/>
              </a:ext>
            </a:extLst>
          </p:cNvPr>
          <p:cNvSpPr>
            <a:spLocks noGrp="1"/>
          </p:cNvSpPr>
          <p:nvPr>
            <p:ph type="body" sz="quarter" idx="23" hasCustomPrompt="1"/>
          </p:nvPr>
        </p:nvSpPr>
        <p:spPr>
          <a:xfrm>
            <a:off x="425172" y="4491377"/>
            <a:ext cx="2176033" cy="477054"/>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en-US"/>
              <a:t>Insert name here</a:t>
            </a:r>
          </a:p>
          <a:p>
            <a:pPr lvl="1"/>
            <a:r>
              <a:rPr lang="en-US"/>
              <a:t>Job title here</a:t>
            </a:r>
          </a:p>
        </p:txBody>
      </p:sp>
      <p:sp>
        <p:nvSpPr>
          <p:cNvPr id="22" name="Picture Placeholder 6">
            <a:extLst>
              <a:ext uri="{FF2B5EF4-FFF2-40B4-BE49-F238E27FC236}">
                <a16:creationId xmlns:a16="http://schemas.microsoft.com/office/drawing/2014/main" id="{9A86D32D-DCCA-FB41-AD6B-6114273CE677}"/>
              </a:ext>
            </a:extLst>
          </p:cNvPr>
          <p:cNvSpPr>
            <a:spLocks noGrp="1"/>
          </p:cNvSpPr>
          <p:nvPr>
            <p:ph type="pic" sz="quarter" idx="38" hasCustomPrompt="1"/>
          </p:nvPr>
        </p:nvSpPr>
        <p:spPr>
          <a:xfrm>
            <a:off x="3831360"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en-AU"/>
              <a:t>Insert picture here</a:t>
            </a:r>
          </a:p>
        </p:txBody>
      </p:sp>
      <p:sp>
        <p:nvSpPr>
          <p:cNvPr id="23" name="Text Placeholder 41">
            <a:extLst>
              <a:ext uri="{FF2B5EF4-FFF2-40B4-BE49-F238E27FC236}">
                <a16:creationId xmlns:a16="http://schemas.microsoft.com/office/drawing/2014/main" id="{D41C4DFE-185E-8240-B770-418193395210}"/>
              </a:ext>
            </a:extLst>
          </p:cNvPr>
          <p:cNvSpPr>
            <a:spLocks noGrp="1"/>
          </p:cNvSpPr>
          <p:nvPr>
            <p:ph type="body" sz="quarter" idx="39" hasCustomPrompt="1"/>
          </p:nvPr>
        </p:nvSpPr>
        <p:spPr>
          <a:xfrm>
            <a:off x="3514173" y="4491377"/>
            <a:ext cx="2176033" cy="477054"/>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en-US"/>
              <a:t>Insert name here</a:t>
            </a:r>
          </a:p>
          <a:p>
            <a:pPr lvl="1"/>
            <a:r>
              <a:rPr lang="en-US"/>
              <a:t>Job title here</a:t>
            </a:r>
          </a:p>
        </p:txBody>
      </p:sp>
      <p:sp>
        <p:nvSpPr>
          <p:cNvPr id="24" name="Picture Placeholder 6">
            <a:extLst>
              <a:ext uri="{FF2B5EF4-FFF2-40B4-BE49-F238E27FC236}">
                <a16:creationId xmlns:a16="http://schemas.microsoft.com/office/drawing/2014/main" id="{B3FA79AB-3280-3942-8811-1F447CF932F4}"/>
              </a:ext>
            </a:extLst>
          </p:cNvPr>
          <p:cNvSpPr>
            <a:spLocks noGrp="1"/>
          </p:cNvSpPr>
          <p:nvPr>
            <p:ph type="pic" sz="quarter" idx="40" hasCustomPrompt="1"/>
          </p:nvPr>
        </p:nvSpPr>
        <p:spPr>
          <a:xfrm>
            <a:off x="6908654"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en-AU"/>
              <a:t>Insert picture here</a:t>
            </a:r>
          </a:p>
        </p:txBody>
      </p:sp>
      <p:sp>
        <p:nvSpPr>
          <p:cNvPr id="26" name="Text Placeholder 41">
            <a:extLst>
              <a:ext uri="{FF2B5EF4-FFF2-40B4-BE49-F238E27FC236}">
                <a16:creationId xmlns:a16="http://schemas.microsoft.com/office/drawing/2014/main" id="{BC2D8AE0-93D0-214C-9069-3D732CB407D0}"/>
              </a:ext>
            </a:extLst>
          </p:cNvPr>
          <p:cNvSpPr>
            <a:spLocks noGrp="1"/>
          </p:cNvSpPr>
          <p:nvPr>
            <p:ph type="body" sz="quarter" idx="41" hasCustomPrompt="1"/>
          </p:nvPr>
        </p:nvSpPr>
        <p:spPr>
          <a:xfrm>
            <a:off x="6585613" y="4491377"/>
            <a:ext cx="2176033" cy="477054"/>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en-US"/>
              <a:t>Insert name here</a:t>
            </a:r>
          </a:p>
          <a:p>
            <a:pPr lvl="1"/>
            <a:r>
              <a:rPr lang="en-US"/>
              <a:t>Job title here</a:t>
            </a:r>
          </a:p>
        </p:txBody>
      </p:sp>
      <p:sp>
        <p:nvSpPr>
          <p:cNvPr id="27" name="Picture Placeholder 6">
            <a:extLst>
              <a:ext uri="{FF2B5EF4-FFF2-40B4-BE49-F238E27FC236}">
                <a16:creationId xmlns:a16="http://schemas.microsoft.com/office/drawing/2014/main" id="{F226A25B-26CF-1C41-961E-12B3F363E009}"/>
              </a:ext>
            </a:extLst>
          </p:cNvPr>
          <p:cNvSpPr>
            <a:spLocks noGrp="1"/>
          </p:cNvSpPr>
          <p:nvPr>
            <p:ph type="pic" sz="quarter" idx="42" hasCustomPrompt="1"/>
          </p:nvPr>
        </p:nvSpPr>
        <p:spPr>
          <a:xfrm>
            <a:off x="9985947" y="2844088"/>
            <a:ext cx="1529950" cy="1529950"/>
          </a:xfrm>
          <a:prstGeom prst="ellipse">
            <a:avLst/>
          </a:prstGeom>
          <a:pattFill prst="pct40">
            <a:fgClr>
              <a:srgbClr val="C0C0C0"/>
            </a:fgClr>
            <a:bgClr>
              <a:schemeClr val="bg1"/>
            </a:bgClr>
          </a:pattFill>
        </p:spPr>
        <p:txBody>
          <a:bodyPr lIns="0" tIns="108000" rIns="0" anchor="ctr"/>
          <a:lstStyle>
            <a:lvl1pPr algn="ctr">
              <a:defRPr sz="1200" b="0" i="0"/>
            </a:lvl1pPr>
          </a:lstStyle>
          <a:p>
            <a:r>
              <a:rPr lang="en-AU"/>
              <a:t>Insert picture here</a:t>
            </a:r>
          </a:p>
        </p:txBody>
      </p:sp>
      <p:sp>
        <p:nvSpPr>
          <p:cNvPr id="34" name="Text Placeholder 41">
            <a:extLst>
              <a:ext uri="{FF2B5EF4-FFF2-40B4-BE49-F238E27FC236}">
                <a16:creationId xmlns:a16="http://schemas.microsoft.com/office/drawing/2014/main" id="{95BDB8B2-1B7B-DF43-A1B8-1B98D9DCDA19}"/>
              </a:ext>
            </a:extLst>
          </p:cNvPr>
          <p:cNvSpPr>
            <a:spLocks noGrp="1"/>
          </p:cNvSpPr>
          <p:nvPr>
            <p:ph type="body" sz="quarter" idx="43" hasCustomPrompt="1"/>
          </p:nvPr>
        </p:nvSpPr>
        <p:spPr>
          <a:xfrm>
            <a:off x="9657052" y="4491377"/>
            <a:ext cx="2176033" cy="477054"/>
          </a:xfrm>
        </p:spPr>
        <p:txBody>
          <a:bodyPr wrap="square">
            <a:spAutoFit/>
          </a:bodyPr>
          <a:lstStyle>
            <a:lvl1pPr algn="ctr">
              <a:lnSpc>
                <a:spcPct val="100000"/>
              </a:lnSpc>
              <a:spcBef>
                <a:spcPts val="0"/>
              </a:spcBef>
              <a:spcAft>
                <a:spcPts val="0"/>
              </a:spcAft>
              <a:defRPr sz="1100" b="0" i="0">
                <a:solidFill>
                  <a:schemeClr val="tx1"/>
                </a:solidFill>
                <a:latin typeface="Graphik" panose="020B0503030202060203" pitchFamily="34" charset="77"/>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en-US"/>
              <a:t>Insert name here</a:t>
            </a:r>
          </a:p>
          <a:p>
            <a:pPr lvl="1"/>
            <a:r>
              <a:rPr lang="en-US"/>
              <a:t>Job title here</a:t>
            </a:r>
          </a:p>
        </p:txBody>
      </p:sp>
      <p:sp>
        <p:nvSpPr>
          <p:cNvPr id="13" name="Footer Placeholder 1">
            <a:extLst>
              <a:ext uri="{FF2B5EF4-FFF2-40B4-BE49-F238E27FC236}">
                <a16:creationId xmlns:a16="http://schemas.microsoft.com/office/drawing/2014/main" id="{E51F30FB-16B6-47BA-B47A-E8CA520D5249}"/>
              </a:ext>
            </a:extLst>
          </p:cNvPr>
          <p:cNvSpPr txBox="1">
            <a:spLocks/>
          </p:cNvSpPr>
          <p:nvPr/>
        </p:nvSpPr>
        <p:spPr>
          <a:xfrm>
            <a:off x="355739" y="6537399"/>
            <a:ext cx="4141956" cy="161962"/>
          </a:xfrm>
          <a:prstGeom prst="rect">
            <a:avLst/>
          </a:prstGeom>
        </p:spPr>
        <p:txBody>
          <a:bodyPr vert="horz" wrap="square" lIns="0" tIns="60930" rIns="0" bIns="60930"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r>
              <a:rPr lang="en-GB" sz="800"/>
              <a:t>Copyright © 2020 Accenture. All rights reserved.</a:t>
            </a:r>
            <a:endParaRPr lang="en-AU" sz="800"/>
          </a:p>
        </p:txBody>
      </p:sp>
      <p:sp>
        <p:nvSpPr>
          <p:cNvPr id="15" name="Slide Number Placeholder 6">
            <a:extLst>
              <a:ext uri="{FF2B5EF4-FFF2-40B4-BE49-F238E27FC236}">
                <a16:creationId xmlns:a16="http://schemas.microsoft.com/office/drawing/2014/main" id="{3EDEEF46-7CF3-42FE-B795-D55D785005AD}"/>
              </a:ext>
            </a:extLst>
          </p:cNvPr>
          <p:cNvSpPr txBox="1">
            <a:spLocks/>
          </p:cNvSpPr>
          <p:nvPr/>
        </p:nvSpPr>
        <p:spPr>
          <a:xfrm flipH="1">
            <a:off x="11612463"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rgbClr val="000000">
                    <a:alpha val="50000"/>
                  </a:srgbClr>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alpha val="50000"/>
                </a:srgbClr>
              </a:solidFill>
              <a:effectLst/>
              <a:uLnTx/>
              <a:uFillTx/>
              <a:latin typeface="Graphik Regular" panose="020B0503030202060203" pitchFamily="34" charset="77"/>
              <a:ea typeface="Roboto Light" panose="02000000000000000000" pitchFamily="2" charset="0"/>
            </a:endParaRPr>
          </a:p>
        </p:txBody>
      </p:sp>
      <p:sp>
        <p:nvSpPr>
          <p:cNvPr id="16" name="Title 10">
            <a:extLst>
              <a:ext uri="{FF2B5EF4-FFF2-40B4-BE49-F238E27FC236}">
                <a16:creationId xmlns:a16="http://schemas.microsoft.com/office/drawing/2014/main" id="{F702AE3B-57C5-4340-B906-C74419479AB2}"/>
              </a:ext>
            </a:extLst>
          </p:cNvPr>
          <p:cNvSpPr>
            <a:spLocks noGrp="1"/>
          </p:cNvSpPr>
          <p:nvPr>
            <p:ph type="title"/>
          </p:nvPr>
        </p:nvSpPr>
        <p:spPr>
          <a:xfrm>
            <a:off x="381000" y="380999"/>
            <a:ext cx="11430000" cy="990601"/>
          </a:xfrm>
        </p:spPr>
        <p:txBody>
          <a:bodyPr/>
          <a:lstStyle/>
          <a:p>
            <a:r>
              <a:rPr lang="en-GB"/>
              <a:t>Click to edit Master title style</a:t>
            </a:r>
            <a:endParaRPr lang="en-US"/>
          </a:p>
        </p:txBody>
      </p:sp>
    </p:spTree>
    <p:extLst>
      <p:ext uri="{BB962C8B-B14F-4D97-AF65-F5344CB8AC3E}">
        <p14:creationId xmlns:p14="http://schemas.microsoft.com/office/powerpoint/2010/main" val="183361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with copywr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69ED2B-B8F0-47A6-8CE3-EB2E984E4BAD}"/>
              </a:ext>
            </a:extLst>
          </p:cNvPr>
          <p:cNvSpPr/>
          <p:nvPr/>
        </p:nvSpPr>
        <p:spPr>
          <a:xfrm>
            <a:off x="0" y="0"/>
            <a:ext cx="6096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6">
            <a:extLst>
              <a:ext uri="{FF2B5EF4-FFF2-40B4-BE49-F238E27FC236}">
                <a16:creationId xmlns:a16="http://schemas.microsoft.com/office/drawing/2014/main" id="{70C51CB8-8B39-4070-B7F1-1414FAD288D9}"/>
              </a:ext>
            </a:extLst>
          </p:cNvPr>
          <p:cNvSpPr txBox="1">
            <a:spLocks/>
          </p:cNvSpPr>
          <p:nvPr/>
        </p:nvSpPr>
        <p:spPr>
          <a:xfrm flipH="1">
            <a:off x="11612463"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rgbClr val="000000">
                    <a:alpha val="50000"/>
                  </a:srgbClr>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alpha val="50000"/>
                </a:srgbClr>
              </a:solidFill>
              <a:effectLst/>
              <a:uLnTx/>
              <a:uFillTx/>
              <a:latin typeface="Graphik Regular" panose="020B0503030202060203" pitchFamily="34" charset="77"/>
              <a:ea typeface="Roboto Light" panose="02000000000000000000" pitchFamily="2" charset="0"/>
            </a:endParaRPr>
          </a:p>
        </p:txBody>
      </p:sp>
      <p:sp>
        <p:nvSpPr>
          <p:cNvPr id="5" name="Footer Placeholder 1">
            <a:extLst>
              <a:ext uri="{FF2B5EF4-FFF2-40B4-BE49-F238E27FC236}">
                <a16:creationId xmlns:a16="http://schemas.microsoft.com/office/drawing/2014/main" id="{7B1C500D-E103-47AD-8E70-78D20BDBA051}"/>
              </a:ext>
            </a:extLst>
          </p:cNvPr>
          <p:cNvSpPr txBox="1">
            <a:spLocks/>
          </p:cNvSpPr>
          <p:nvPr/>
        </p:nvSpPr>
        <p:spPr>
          <a:xfrm>
            <a:off x="355739" y="6537399"/>
            <a:ext cx="4141956" cy="161962"/>
          </a:xfrm>
          <a:prstGeom prst="rect">
            <a:avLst/>
          </a:prstGeom>
        </p:spPr>
        <p:txBody>
          <a:bodyPr vert="horz" wrap="square" lIns="0" tIns="60930" rIns="0" bIns="60930"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r>
              <a:rPr lang="en-GB" sz="800"/>
              <a:t>Copyright © 2020 Accenture. All rights reserved.</a:t>
            </a:r>
            <a:endParaRPr lang="en-AU" sz="800"/>
          </a:p>
        </p:txBody>
      </p:sp>
      <p:sp>
        <p:nvSpPr>
          <p:cNvPr id="3" name="Text Placeholder 2">
            <a:extLst>
              <a:ext uri="{FF2B5EF4-FFF2-40B4-BE49-F238E27FC236}">
                <a16:creationId xmlns:a16="http://schemas.microsoft.com/office/drawing/2014/main" id="{2F57A618-D637-4270-AC19-E17FA37BBD8F}"/>
              </a:ext>
            </a:extLst>
          </p:cNvPr>
          <p:cNvSpPr>
            <a:spLocks noGrp="1"/>
          </p:cNvSpPr>
          <p:nvPr>
            <p:ph type="body" sz="quarter" idx="10"/>
          </p:nvPr>
        </p:nvSpPr>
        <p:spPr>
          <a:xfrm>
            <a:off x="381000" y="1943100"/>
            <a:ext cx="5192713" cy="1600200"/>
          </a:xfrm>
        </p:spPr>
        <p:txBody>
          <a:bodyPr>
            <a:noAutofit/>
          </a:bodyPr>
          <a:lstStyle>
            <a:lvl1pPr>
              <a:lnSpc>
                <a:spcPct val="75000"/>
              </a:lnSpc>
              <a:defRPr sz="4400">
                <a:solidFill>
                  <a:schemeClr val="bg1"/>
                </a:solidFill>
              </a:defRPr>
            </a:lvl1pPr>
          </a:lstStyle>
          <a:p>
            <a:pPr lvl="0"/>
            <a:r>
              <a:rPr lang="en-GB"/>
              <a:t>Click to edit Master text styles</a:t>
            </a:r>
          </a:p>
        </p:txBody>
      </p:sp>
      <p:sp>
        <p:nvSpPr>
          <p:cNvPr id="14" name="Text Placeholder 13">
            <a:extLst>
              <a:ext uri="{FF2B5EF4-FFF2-40B4-BE49-F238E27FC236}">
                <a16:creationId xmlns:a16="http://schemas.microsoft.com/office/drawing/2014/main" id="{43D51F94-8F90-4784-B5F1-80F74BB264F3}"/>
              </a:ext>
            </a:extLst>
          </p:cNvPr>
          <p:cNvSpPr>
            <a:spLocks noGrp="1"/>
          </p:cNvSpPr>
          <p:nvPr>
            <p:ph type="body" sz="quarter" idx="11" hasCustomPrompt="1"/>
          </p:nvPr>
        </p:nvSpPr>
        <p:spPr>
          <a:xfrm>
            <a:off x="381000" y="3543300"/>
            <a:ext cx="5192713" cy="2392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237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with copywr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BEC21-D907-1F48-83A2-E0E5DC346166}"/>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6">
            <a:extLst>
              <a:ext uri="{FF2B5EF4-FFF2-40B4-BE49-F238E27FC236}">
                <a16:creationId xmlns:a16="http://schemas.microsoft.com/office/drawing/2014/main" id="{70C51CB8-8B39-4070-B7F1-1414FAD288D9}"/>
              </a:ext>
            </a:extLst>
          </p:cNvPr>
          <p:cNvSpPr txBox="1">
            <a:spLocks/>
          </p:cNvSpPr>
          <p:nvPr/>
        </p:nvSpPr>
        <p:spPr>
          <a:xfrm flipH="1">
            <a:off x="11612463"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rgbClr val="000000">
                    <a:alpha val="50000"/>
                  </a:srgbClr>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alpha val="50000"/>
                </a:srgbClr>
              </a:solidFill>
              <a:effectLst/>
              <a:uLnTx/>
              <a:uFillTx/>
              <a:latin typeface="Graphik Regular" panose="020B0503030202060203" pitchFamily="34" charset="77"/>
              <a:ea typeface="Roboto Light" panose="02000000000000000000" pitchFamily="2" charset="0"/>
            </a:endParaRPr>
          </a:p>
        </p:txBody>
      </p:sp>
      <p:sp>
        <p:nvSpPr>
          <p:cNvPr id="5" name="Footer Placeholder 1">
            <a:extLst>
              <a:ext uri="{FF2B5EF4-FFF2-40B4-BE49-F238E27FC236}">
                <a16:creationId xmlns:a16="http://schemas.microsoft.com/office/drawing/2014/main" id="{7B1C500D-E103-47AD-8E70-78D20BDBA051}"/>
              </a:ext>
            </a:extLst>
          </p:cNvPr>
          <p:cNvSpPr txBox="1">
            <a:spLocks/>
          </p:cNvSpPr>
          <p:nvPr/>
        </p:nvSpPr>
        <p:spPr>
          <a:xfrm>
            <a:off x="355739" y="6537399"/>
            <a:ext cx="4141956" cy="161962"/>
          </a:xfrm>
          <a:prstGeom prst="rect">
            <a:avLst/>
          </a:prstGeom>
        </p:spPr>
        <p:txBody>
          <a:bodyPr vert="horz" wrap="square" lIns="0" tIns="60930" rIns="0" bIns="60930"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r>
              <a:rPr lang="en-GB" sz="800"/>
              <a:t>Copyright © 2020 Accenture. All rights reserved.</a:t>
            </a:r>
            <a:endParaRPr lang="en-AU" sz="800"/>
          </a:p>
        </p:txBody>
      </p:sp>
    </p:spTree>
    <p:extLst>
      <p:ext uri="{BB962C8B-B14F-4D97-AF65-F5344CB8AC3E}">
        <p14:creationId xmlns:p14="http://schemas.microsoft.com/office/powerpoint/2010/main" val="3787215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E8ED-6CBB-C74A-8220-E8077032ADA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2DD4385-D0DE-F349-AB66-A5D57070C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113BECD-3B5C-0D40-A0A8-8AD570DE45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A168C8A-3B90-754F-8689-0CC7E891DF32}"/>
              </a:ext>
            </a:extLst>
          </p:cNvPr>
          <p:cNvSpPr>
            <a:spLocks noGrp="1"/>
          </p:cNvSpPr>
          <p:nvPr>
            <p:ph type="ftr" sz="quarter" idx="11"/>
          </p:nvPr>
        </p:nvSpPr>
        <p:spPr/>
        <p:txBody>
          <a:bodyPr/>
          <a:lstStyle/>
          <a:p>
            <a:r>
              <a:rPr lang="en-US"/>
              <a:t>Copyright © 2020 Accenture. All rights reserved.</a:t>
            </a:r>
          </a:p>
        </p:txBody>
      </p:sp>
      <p:sp>
        <p:nvSpPr>
          <p:cNvPr id="6" name="Slide Number Placeholder 5">
            <a:extLst>
              <a:ext uri="{FF2B5EF4-FFF2-40B4-BE49-F238E27FC236}">
                <a16:creationId xmlns:a16="http://schemas.microsoft.com/office/drawing/2014/main" id="{E52848A1-D5CA-8645-BE25-69216148BDD0}"/>
              </a:ext>
            </a:extLst>
          </p:cNvPr>
          <p:cNvSpPr>
            <a:spLocks noGrp="1"/>
          </p:cNvSpPr>
          <p:nvPr>
            <p:ph type="sldNum" sz="quarter" idx="12"/>
          </p:nvPr>
        </p:nvSpPr>
        <p:spPr/>
        <p:txBody>
          <a:bodyPr/>
          <a:lstStyle/>
          <a:p>
            <a:fld id="{1DDE2E72-C79B-4A82-A676-824FB2739813}" type="slidenum">
              <a:rPr lang="en-US" smtClean="0"/>
              <a:t>‹#›</a:t>
            </a:fld>
            <a:endParaRPr lang="en-US"/>
          </a:p>
        </p:txBody>
      </p:sp>
    </p:spTree>
    <p:extLst>
      <p:ext uri="{BB962C8B-B14F-4D97-AF65-F5344CB8AC3E}">
        <p14:creationId xmlns:p14="http://schemas.microsoft.com/office/powerpoint/2010/main" val="95824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hort 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3F665-520C-4348-AB4E-F0A6DC2DB488}"/>
              </a:ext>
            </a:extLst>
          </p:cNvPr>
          <p:cNvSpPr>
            <a:spLocks noGrp="1"/>
          </p:cNvSpPr>
          <p:nvPr>
            <p:ph type="title"/>
          </p:nvPr>
        </p:nvSpPr>
        <p:spPr>
          <a:xfrm>
            <a:off x="354881" y="330254"/>
            <a:ext cx="10515600" cy="1325563"/>
          </a:xfrm>
        </p:spPr>
        <p:txBody>
          <a:bodyPr>
            <a:normAutofit/>
          </a:bodyPr>
          <a:lstStyle>
            <a:lvl1pPr>
              <a:defRPr sz="4000" b="1">
                <a:latin typeface="Graphik" panose="020B0503030202060203" pitchFamily="34" charset="0"/>
              </a:defRPr>
            </a:lvl1pPr>
          </a:lstStyle>
          <a:p>
            <a:r>
              <a:rPr lang="en-US"/>
              <a:t>Click to edit Master title style</a:t>
            </a:r>
          </a:p>
        </p:txBody>
      </p:sp>
      <p:sp>
        <p:nvSpPr>
          <p:cNvPr id="5" name="Inhaltsplatzhalter 13">
            <a:extLst>
              <a:ext uri="{FF2B5EF4-FFF2-40B4-BE49-F238E27FC236}">
                <a16:creationId xmlns:a16="http://schemas.microsoft.com/office/drawing/2014/main" id="{6CA05675-88C0-4A2E-9438-DBCCF01DF742}"/>
              </a:ext>
            </a:extLst>
          </p:cNvPr>
          <p:cNvSpPr txBox="1">
            <a:spLocks/>
          </p:cNvSpPr>
          <p:nvPr userDrawn="1"/>
        </p:nvSpPr>
        <p:spPr>
          <a:xfrm>
            <a:off x="11282153" y="6571496"/>
            <a:ext cx="528848" cy="1538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EB578BD5-E3A8-4354-91BC-79CE4598B8D1}" type="slidenum">
              <a:rPr kumimoji="0" lang="en-US" sz="1000" b="0" i="0" u="none" strike="noStrike" kern="1200" cap="none" spc="0" normalizeH="0" baseline="0" noProof="0" smtClean="0">
                <a:ln>
                  <a:noFill/>
                </a:ln>
                <a:solidFill>
                  <a:schemeClr val="bg1"/>
                </a:solidFill>
                <a:effectLst/>
                <a:uLnTx/>
                <a:uFillTx/>
                <a:latin typeface="Graphik" panose="020B0503030202060203" pitchFamily="34" charset="0"/>
                <a:ea typeface="+mn-ea"/>
                <a:cs typeface="Arial" panose="020B0604020202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Graphik" panose="020B0503030202060203"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A77DFF7-BBA3-4645-B7B8-B8A3FF858C4F}"/>
              </a:ext>
            </a:extLst>
          </p:cNvPr>
          <p:cNvSpPr/>
          <p:nvPr userDrawn="1"/>
        </p:nvSpPr>
        <p:spPr>
          <a:xfrm>
            <a:off x="76436" y="6501795"/>
            <a:ext cx="3926075" cy="276999"/>
          </a:xfrm>
          <a:prstGeom prst="rect">
            <a:avLst/>
          </a:prstGeom>
        </p:spPr>
        <p:txBody>
          <a:bodyPr wrap="none">
            <a:spAutoFit/>
          </a:bodyPr>
          <a:lstStyle/>
          <a:p>
            <a:pPr algn="ctr"/>
            <a:r>
              <a:rPr lang="en-US" sz="1200">
                <a:solidFill>
                  <a:srgbClr val="000000"/>
                </a:solidFill>
                <a:latin typeface="Graphik" panose="020B0503030202060203" pitchFamily="34" charset="0"/>
                <a:ea typeface="Calibri" panose="020F0502020204030204" pitchFamily="34" charset="0"/>
              </a:rPr>
              <a:t>***Confidential - For Company Internal Use Only***</a:t>
            </a:r>
            <a:endParaRPr lang="en-US" sz="1200">
              <a:latin typeface="Graphik" panose="020B0503030202060203" pitchFamily="34" charset="0"/>
              <a:ea typeface="Calibri" panose="020F0502020204030204" pitchFamily="34" charset="0"/>
            </a:endParaRPr>
          </a:p>
        </p:txBody>
      </p:sp>
      <p:sp>
        <p:nvSpPr>
          <p:cNvPr id="6" name="Rectangle 5">
            <a:extLst>
              <a:ext uri="{FF2B5EF4-FFF2-40B4-BE49-F238E27FC236}">
                <a16:creationId xmlns:a16="http://schemas.microsoft.com/office/drawing/2014/main" id="{EE28197D-CD4E-F54E-ACB8-B46693917D8C}"/>
              </a:ext>
            </a:extLst>
          </p:cNvPr>
          <p:cNvSpPr/>
          <p:nvPr userDrawn="1"/>
        </p:nvSpPr>
        <p:spPr>
          <a:xfrm>
            <a:off x="0" y="0"/>
            <a:ext cx="12192000" cy="6858000"/>
          </a:xfrm>
          <a:prstGeom prst="rect">
            <a:avLst/>
          </a:prstGeom>
          <a:gradFill>
            <a:gsLst>
              <a:gs pos="0">
                <a:schemeClr val="bg1"/>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6">
            <a:extLst>
              <a:ext uri="{FF2B5EF4-FFF2-40B4-BE49-F238E27FC236}">
                <a16:creationId xmlns:a16="http://schemas.microsoft.com/office/drawing/2014/main" id="{A4A51A60-2D10-454F-A531-E156678C7BE3}"/>
              </a:ext>
            </a:extLst>
          </p:cNvPr>
          <p:cNvSpPr txBox="1">
            <a:spLocks/>
          </p:cNvSpPr>
          <p:nvPr userDrawn="1"/>
        </p:nvSpPr>
        <p:spPr>
          <a:xfrm flipH="1">
            <a:off x="11595000"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chemeClr val="accent1"/>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chemeClr val="accent1"/>
              </a:solidFill>
              <a:effectLst/>
              <a:uLnTx/>
              <a:uFillTx/>
              <a:latin typeface="Graphik Regular" panose="020B0503030202060203" pitchFamily="34" charset="77"/>
              <a:ea typeface="Roboto Light" panose="02000000000000000000" pitchFamily="2" charset="0"/>
            </a:endParaRPr>
          </a:p>
        </p:txBody>
      </p:sp>
      <p:sp>
        <p:nvSpPr>
          <p:cNvPr id="9" name="Footer Placeholder 1">
            <a:extLst>
              <a:ext uri="{FF2B5EF4-FFF2-40B4-BE49-F238E27FC236}">
                <a16:creationId xmlns:a16="http://schemas.microsoft.com/office/drawing/2014/main" id="{CF640B5B-8374-644A-A915-853AA04577B9}"/>
              </a:ext>
            </a:extLst>
          </p:cNvPr>
          <p:cNvSpPr txBox="1">
            <a:spLocks/>
          </p:cNvSpPr>
          <p:nvPr userDrawn="1"/>
        </p:nvSpPr>
        <p:spPr>
          <a:xfrm>
            <a:off x="7506018" y="6538913"/>
            <a:ext cx="4140338" cy="162000"/>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algn="r"/>
            <a:r>
              <a:rPr lang="en-GB">
                <a:solidFill>
                  <a:schemeClr val="bg2"/>
                </a:solidFill>
              </a:rPr>
              <a:t>Copyright © 2020 Accenture. All rights reserved.</a:t>
            </a:r>
            <a:endParaRPr lang="en-AU">
              <a:solidFill>
                <a:schemeClr val="bg2"/>
              </a:solidFill>
            </a:endParaRPr>
          </a:p>
        </p:txBody>
      </p:sp>
    </p:spTree>
    <p:extLst>
      <p:ext uri="{BB962C8B-B14F-4D97-AF65-F5344CB8AC3E}">
        <p14:creationId xmlns:p14="http://schemas.microsoft.com/office/powerpoint/2010/main" val="4018624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Master: White Centered 1">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6E110E2-CBF3-4D1A-B7AC-EC62011B76A0}"/>
              </a:ext>
            </a:extLst>
          </p:cNvPr>
          <p:cNvGrpSpPr>
            <a:grpSpLocks noChangeAspect="1"/>
          </p:cNvGrpSpPr>
          <p:nvPr userDrawn="1"/>
        </p:nvGrpSpPr>
        <p:grpSpPr>
          <a:xfrm>
            <a:off x="9566158" y="5846780"/>
            <a:ext cx="2250858" cy="604157"/>
            <a:chOff x="9563100" y="1673029"/>
            <a:chExt cx="1389888" cy="373063"/>
          </a:xfrm>
        </p:grpSpPr>
        <p:pic>
          <p:nvPicPr>
            <p:cNvPr id="23" name="Picture 22">
              <a:extLst>
                <a:ext uri="{FF2B5EF4-FFF2-40B4-BE49-F238E27FC236}">
                  <a16:creationId xmlns:a16="http://schemas.microsoft.com/office/drawing/2014/main" id="{F2623646-4317-4048-A51D-779359F67B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3100" y="1825994"/>
              <a:ext cx="1389888" cy="220098"/>
            </a:xfrm>
            <a:prstGeom prst="rect">
              <a:avLst/>
            </a:prstGeom>
          </p:spPr>
        </p:pic>
        <p:sp>
          <p:nvSpPr>
            <p:cNvPr id="24" name="Freeform 5">
              <a:extLst>
                <a:ext uri="{FF2B5EF4-FFF2-40B4-BE49-F238E27FC236}">
                  <a16:creationId xmlns:a16="http://schemas.microsoft.com/office/drawing/2014/main" id="{8132BA12-FA91-48C1-B022-EF2E8A41D5B2}"/>
                </a:ext>
              </a:extLst>
            </p:cNvPr>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rgbClr val="A1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id="{2549AFD6-B6C7-4F50-9E71-5B34F5208EE8}"/>
              </a:ext>
            </a:extLst>
          </p:cNvPr>
          <p:cNvSpPr txBox="1"/>
          <p:nvPr userDrawn="1"/>
        </p:nvSpPr>
        <p:spPr>
          <a:xfrm>
            <a:off x="115531" y="6645699"/>
            <a:ext cx="3030515" cy="153888"/>
          </a:xfrm>
          <a:prstGeom prst="rect">
            <a:avLst/>
          </a:prstGeom>
        </p:spPr>
        <p:txBody>
          <a:bodyPr vert="horz" wrap="square" lIns="0" tIns="0" rIns="0" bIns="0" rtlCol="0" anchor="ctr">
            <a:spAutoFit/>
          </a:bodyPr>
          <a:lstStyle>
            <a:defPPr>
              <a:defRPr lang="en-US"/>
            </a:defPPr>
            <a:lvl1pPr marL="0" algn="l" defTabSz="815350" rtl="0" eaLnBrk="1" latinLnBrk="0" hangingPunct="1">
              <a:defRPr sz="1630" kern="1200">
                <a:solidFill>
                  <a:schemeClr val="tx1"/>
                </a:solidFill>
                <a:latin typeface="+mn-lt"/>
                <a:ea typeface="+mn-ea"/>
                <a:cs typeface="+mn-cs"/>
              </a:defRPr>
            </a:lvl1pPr>
            <a:lvl2pPr marL="407674" algn="l" defTabSz="815350" rtl="0" eaLnBrk="1" latinLnBrk="0" hangingPunct="1">
              <a:defRPr sz="1630" kern="1200">
                <a:solidFill>
                  <a:schemeClr val="tx1"/>
                </a:solidFill>
                <a:latin typeface="+mn-lt"/>
                <a:ea typeface="+mn-ea"/>
                <a:cs typeface="+mn-cs"/>
              </a:defRPr>
            </a:lvl2pPr>
            <a:lvl3pPr marL="815350" algn="l" defTabSz="815350" rtl="0" eaLnBrk="1" latinLnBrk="0" hangingPunct="1">
              <a:defRPr sz="1630" kern="1200">
                <a:solidFill>
                  <a:schemeClr val="tx1"/>
                </a:solidFill>
                <a:latin typeface="+mn-lt"/>
                <a:ea typeface="+mn-ea"/>
                <a:cs typeface="+mn-cs"/>
              </a:defRPr>
            </a:lvl3pPr>
            <a:lvl4pPr marL="1223023" algn="l" defTabSz="815350" rtl="0" eaLnBrk="1" latinLnBrk="0" hangingPunct="1">
              <a:defRPr sz="1630" kern="1200">
                <a:solidFill>
                  <a:schemeClr val="tx1"/>
                </a:solidFill>
                <a:latin typeface="+mn-lt"/>
                <a:ea typeface="+mn-ea"/>
                <a:cs typeface="+mn-cs"/>
              </a:defRPr>
            </a:lvl4pPr>
            <a:lvl5pPr marL="1630697" algn="l" defTabSz="815350" rtl="0" eaLnBrk="1" latinLnBrk="0" hangingPunct="1">
              <a:defRPr sz="1630" kern="1200">
                <a:solidFill>
                  <a:schemeClr val="tx1"/>
                </a:solidFill>
                <a:latin typeface="+mn-lt"/>
                <a:ea typeface="+mn-ea"/>
                <a:cs typeface="+mn-cs"/>
              </a:defRPr>
            </a:lvl5pPr>
            <a:lvl6pPr marL="2038372" algn="l" defTabSz="815350" rtl="0" eaLnBrk="1" latinLnBrk="0" hangingPunct="1">
              <a:defRPr sz="1630" kern="1200">
                <a:solidFill>
                  <a:schemeClr val="tx1"/>
                </a:solidFill>
                <a:latin typeface="+mn-lt"/>
                <a:ea typeface="+mn-ea"/>
                <a:cs typeface="+mn-cs"/>
              </a:defRPr>
            </a:lvl6pPr>
            <a:lvl7pPr marL="2446046" algn="l" defTabSz="815350" rtl="0" eaLnBrk="1" latinLnBrk="0" hangingPunct="1">
              <a:defRPr sz="1630" kern="1200">
                <a:solidFill>
                  <a:schemeClr val="tx1"/>
                </a:solidFill>
                <a:latin typeface="+mn-lt"/>
                <a:ea typeface="+mn-ea"/>
                <a:cs typeface="+mn-cs"/>
              </a:defRPr>
            </a:lvl7pPr>
            <a:lvl8pPr marL="2853719" algn="l" defTabSz="815350" rtl="0" eaLnBrk="1" latinLnBrk="0" hangingPunct="1">
              <a:defRPr sz="1630" kern="1200">
                <a:solidFill>
                  <a:schemeClr val="tx1"/>
                </a:solidFill>
                <a:latin typeface="+mn-lt"/>
                <a:ea typeface="+mn-ea"/>
                <a:cs typeface="+mn-cs"/>
              </a:defRPr>
            </a:lvl8pPr>
            <a:lvl9pPr marL="3261394" algn="l" defTabSz="815350" rtl="0" eaLnBrk="1" latinLnBrk="0" hangingPunct="1">
              <a:defRPr sz="1630" kern="1200">
                <a:solidFill>
                  <a:schemeClr val="tx1"/>
                </a:solidFill>
                <a:latin typeface="+mn-lt"/>
                <a:ea typeface="+mn-ea"/>
                <a:cs typeface="+mn-cs"/>
              </a:defRPr>
            </a:lvl9pPr>
          </a:lstStyle>
          <a:p>
            <a:pPr marL="0" marR="0" lvl="0" indent="0" algn="l" defTabSz="1087106" rtl="0" eaLnBrk="1" fontAlgn="auto" latinLnBrk="0" hangingPunct="1">
              <a:lnSpc>
                <a:spcPct val="100000"/>
              </a:lnSpc>
              <a:spcBef>
                <a:spcPts val="0"/>
              </a:spcBef>
              <a:spcAft>
                <a:spcPts val="0"/>
              </a:spcAft>
              <a:buClrTx/>
              <a:buSzTx/>
              <a:buFontTx/>
              <a:buNone/>
              <a:tabLst/>
              <a:defRPr/>
            </a:pPr>
            <a:r>
              <a:rPr lang="en-US" sz="1000" b="0" i="0" kern="1200">
                <a:solidFill>
                  <a:schemeClr val="tx1"/>
                </a:solidFill>
                <a:latin typeface="Graphik" panose="020B0503030202060203" pitchFamily="34" charset="0"/>
                <a:ea typeface="+mn-ea"/>
                <a:cs typeface="+mn-cs"/>
              </a:rPr>
              <a:t>Copyright © 2020 Accenture. All rights reserved. </a:t>
            </a:r>
            <a:endParaRPr lang="en-AU" sz="1050" b="0" i="0" kern="1200">
              <a:solidFill>
                <a:schemeClr val="tx1"/>
              </a:solidFill>
              <a:latin typeface="Graphik" panose="020B0503030202060203" pitchFamily="34" charset="0"/>
              <a:ea typeface="+mn-ea"/>
              <a:cs typeface="+mn-cs"/>
            </a:endParaRPr>
          </a:p>
        </p:txBody>
      </p:sp>
      <p:sp>
        <p:nvSpPr>
          <p:cNvPr id="10" name="Rectangle 9">
            <a:extLst>
              <a:ext uri="{FF2B5EF4-FFF2-40B4-BE49-F238E27FC236}">
                <a16:creationId xmlns:a16="http://schemas.microsoft.com/office/drawing/2014/main" id="{D85143E0-66DF-433E-B3DA-326CADA75A82}"/>
              </a:ext>
            </a:extLst>
          </p:cNvPr>
          <p:cNvSpPr/>
          <p:nvPr userDrawn="1"/>
        </p:nvSpPr>
        <p:spPr>
          <a:xfrm>
            <a:off x="3921377" y="6501795"/>
            <a:ext cx="3926075" cy="276999"/>
          </a:xfrm>
          <a:prstGeom prst="rect">
            <a:avLst/>
          </a:prstGeom>
        </p:spPr>
        <p:txBody>
          <a:bodyPr wrap="none">
            <a:spAutoFit/>
          </a:bodyPr>
          <a:lstStyle/>
          <a:p>
            <a:pPr algn="ctr"/>
            <a:r>
              <a:rPr lang="en-US" sz="1200">
                <a:solidFill>
                  <a:srgbClr val="000000"/>
                </a:solidFill>
                <a:latin typeface="Graphik" panose="020B0503030202060203" pitchFamily="34" charset="0"/>
                <a:ea typeface="Calibri" panose="020F0502020204030204" pitchFamily="34" charset="0"/>
              </a:rPr>
              <a:t>***Confidential - For Company Internal Use Only***</a:t>
            </a:r>
            <a:endParaRPr lang="en-US" sz="1200">
              <a:latin typeface="Graphik" panose="020B0503030202060203" pitchFamily="34" charset="0"/>
              <a:ea typeface="Calibri" panose="020F0502020204030204" pitchFamily="34" charset="0"/>
            </a:endParaRPr>
          </a:p>
        </p:txBody>
      </p:sp>
    </p:spTree>
    <p:extLst>
      <p:ext uri="{BB962C8B-B14F-4D97-AF65-F5344CB8AC3E}">
        <p14:creationId xmlns:p14="http://schemas.microsoft.com/office/powerpoint/2010/main" val="2547787363"/>
      </p:ext>
    </p:extLst>
  </p:cSld>
  <p:clrMapOvr>
    <a:masterClrMapping/>
  </p:clrMapOvr>
  <p:transition/>
  <p:extLst>
    <p:ext uri="{DCECCB84-F9BA-43D5-87BE-67443E8EF086}">
      <p15:sldGuideLst xmlns:p15="http://schemas.microsoft.com/office/powerpoint/2012/main">
        <p15:guide id="0" pos="6000">
          <p15:clr>
            <a:srgbClr val="FBAE40"/>
          </p15:clr>
        </p15:guide>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Long 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37CE-D644-FB42-B737-F49EBFE70B0F}"/>
              </a:ext>
            </a:extLst>
          </p:cNvPr>
          <p:cNvSpPr>
            <a:spLocks noGrp="1"/>
          </p:cNvSpPr>
          <p:nvPr>
            <p:ph type="title"/>
          </p:nvPr>
        </p:nvSpPr>
        <p:spPr>
          <a:xfrm>
            <a:off x="731839" y="728663"/>
            <a:ext cx="5110162" cy="1384995"/>
          </a:xfrm>
        </p:spPr>
        <p:txBody>
          <a:bodyPr/>
          <a:lstStyle>
            <a:lvl1pPr>
              <a:defRPr b="1">
                <a:solidFill>
                  <a:sysClr val="windowText" lastClr="000000"/>
                </a:solidFill>
                <a:latin typeface="Graphik" panose="020B0503030202060203" pitchFamily="34" charset="0"/>
              </a:defRPr>
            </a:lvl1pPr>
          </a:lstStyle>
          <a:p>
            <a:r>
              <a:rPr lang="en-US"/>
              <a:t>Click to edit Master title style</a:t>
            </a:r>
          </a:p>
        </p:txBody>
      </p:sp>
      <p:sp>
        <p:nvSpPr>
          <p:cNvPr id="4" name="TextBox 3">
            <a:extLst>
              <a:ext uri="{FF2B5EF4-FFF2-40B4-BE49-F238E27FC236}">
                <a16:creationId xmlns:a16="http://schemas.microsoft.com/office/drawing/2014/main" id="{F4DC8527-3CC0-4DDC-AE39-0AE1233C789B}"/>
              </a:ext>
            </a:extLst>
          </p:cNvPr>
          <p:cNvSpPr txBox="1"/>
          <p:nvPr userDrawn="1"/>
        </p:nvSpPr>
        <p:spPr>
          <a:xfrm>
            <a:off x="381002" y="6571496"/>
            <a:ext cx="3030515" cy="153888"/>
          </a:xfrm>
          <a:prstGeom prst="rect">
            <a:avLst/>
          </a:prstGeom>
        </p:spPr>
        <p:txBody>
          <a:bodyPr vert="horz" wrap="square" lIns="0" tIns="0" rIns="0" bIns="0" rtlCol="0" anchor="ctr">
            <a:spAutoFit/>
          </a:bodyPr>
          <a:lstStyle>
            <a:defPPr>
              <a:defRPr lang="en-US"/>
            </a:defPPr>
            <a:lvl1pPr marL="0" algn="l" defTabSz="815350" rtl="0" eaLnBrk="1" latinLnBrk="0" hangingPunct="1">
              <a:defRPr sz="1630" kern="1200">
                <a:solidFill>
                  <a:schemeClr val="tx1"/>
                </a:solidFill>
                <a:latin typeface="+mn-lt"/>
                <a:ea typeface="+mn-ea"/>
                <a:cs typeface="+mn-cs"/>
              </a:defRPr>
            </a:lvl1pPr>
            <a:lvl2pPr marL="407674" algn="l" defTabSz="815350" rtl="0" eaLnBrk="1" latinLnBrk="0" hangingPunct="1">
              <a:defRPr sz="1630" kern="1200">
                <a:solidFill>
                  <a:schemeClr val="tx1"/>
                </a:solidFill>
                <a:latin typeface="+mn-lt"/>
                <a:ea typeface="+mn-ea"/>
                <a:cs typeface="+mn-cs"/>
              </a:defRPr>
            </a:lvl2pPr>
            <a:lvl3pPr marL="815350" algn="l" defTabSz="815350" rtl="0" eaLnBrk="1" latinLnBrk="0" hangingPunct="1">
              <a:defRPr sz="1630" kern="1200">
                <a:solidFill>
                  <a:schemeClr val="tx1"/>
                </a:solidFill>
                <a:latin typeface="+mn-lt"/>
                <a:ea typeface="+mn-ea"/>
                <a:cs typeface="+mn-cs"/>
              </a:defRPr>
            </a:lvl3pPr>
            <a:lvl4pPr marL="1223023" algn="l" defTabSz="815350" rtl="0" eaLnBrk="1" latinLnBrk="0" hangingPunct="1">
              <a:defRPr sz="1630" kern="1200">
                <a:solidFill>
                  <a:schemeClr val="tx1"/>
                </a:solidFill>
                <a:latin typeface="+mn-lt"/>
                <a:ea typeface="+mn-ea"/>
                <a:cs typeface="+mn-cs"/>
              </a:defRPr>
            </a:lvl4pPr>
            <a:lvl5pPr marL="1630697" algn="l" defTabSz="815350" rtl="0" eaLnBrk="1" latinLnBrk="0" hangingPunct="1">
              <a:defRPr sz="1630" kern="1200">
                <a:solidFill>
                  <a:schemeClr val="tx1"/>
                </a:solidFill>
                <a:latin typeface="+mn-lt"/>
                <a:ea typeface="+mn-ea"/>
                <a:cs typeface="+mn-cs"/>
              </a:defRPr>
            </a:lvl5pPr>
            <a:lvl6pPr marL="2038372" algn="l" defTabSz="815350" rtl="0" eaLnBrk="1" latinLnBrk="0" hangingPunct="1">
              <a:defRPr sz="1630" kern="1200">
                <a:solidFill>
                  <a:schemeClr val="tx1"/>
                </a:solidFill>
                <a:latin typeface="+mn-lt"/>
                <a:ea typeface="+mn-ea"/>
                <a:cs typeface="+mn-cs"/>
              </a:defRPr>
            </a:lvl6pPr>
            <a:lvl7pPr marL="2446046" algn="l" defTabSz="815350" rtl="0" eaLnBrk="1" latinLnBrk="0" hangingPunct="1">
              <a:defRPr sz="1630" kern="1200">
                <a:solidFill>
                  <a:schemeClr val="tx1"/>
                </a:solidFill>
                <a:latin typeface="+mn-lt"/>
                <a:ea typeface="+mn-ea"/>
                <a:cs typeface="+mn-cs"/>
              </a:defRPr>
            </a:lvl7pPr>
            <a:lvl8pPr marL="2853719" algn="l" defTabSz="815350" rtl="0" eaLnBrk="1" latinLnBrk="0" hangingPunct="1">
              <a:defRPr sz="1630" kern="1200">
                <a:solidFill>
                  <a:schemeClr val="tx1"/>
                </a:solidFill>
                <a:latin typeface="+mn-lt"/>
                <a:ea typeface="+mn-ea"/>
                <a:cs typeface="+mn-cs"/>
              </a:defRPr>
            </a:lvl8pPr>
            <a:lvl9pPr marL="3261394" algn="l" defTabSz="815350" rtl="0" eaLnBrk="1" latinLnBrk="0" hangingPunct="1">
              <a:defRPr sz="1630" kern="1200">
                <a:solidFill>
                  <a:schemeClr val="tx1"/>
                </a:solidFill>
                <a:latin typeface="+mn-lt"/>
                <a:ea typeface="+mn-ea"/>
                <a:cs typeface="+mn-cs"/>
              </a:defRPr>
            </a:lvl9pPr>
          </a:lstStyle>
          <a:p>
            <a:pPr marL="0" marR="0" lvl="0" indent="0" algn="l" defTabSz="1087106" rtl="0" eaLnBrk="1" fontAlgn="auto" latinLnBrk="0" hangingPunct="1">
              <a:lnSpc>
                <a:spcPct val="100000"/>
              </a:lnSpc>
              <a:spcBef>
                <a:spcPts val="0"/>
              </a:spcBef>
              <a:spcAft>
                <a:spcPts val="0"/>
              </a:spcAft>
              <a:buClrTx/>
              <a:buSzTx/>
              <a:buFontTx/>
              <a:buNone/>
              <a:tabLst/>
              <a:defRPr/>
            </a:pPr>
            <a:r>
              <a:rPr lang="en-US" sz="1000" b="0" i="0" kern="1200">
                <a:solidFill>
                  <a:schemeClr val="bg1"/>
                </a:solidFill>
                <a:latin typeface="Graphik" panose="020B0503030202060203" pitchFamily="34" charset="0"/>
                <a:ea typeface="+mn-ea"/>
                <a:cs typeface="+mn-cs"/>
              </a:rPr>
              <a:t>Copyright © 2020 Accenture. All rights reserved. </a:t>
            </a:r>
            <a:endParaRPr lang="en-AU" sz="1050" b="0" i="0" kern="1200">
              <a:solidFill>
                <a:schemeClr val="bg1"/>
              </a:solidFill>
              <a:latin typeface="Graphik" panose="020B0503030202060203" pitchFamily="34" charset="0"/>
              <a:ea typeface="+mn-ea"/>
              <a:cs typeface="+mn-cs"/>
            </a:endParaRPr>
          </a:p>
        </p:txBody>
      </p:sp>
      <p:sp>
        <p:nvSpPr>
          <p:cNvPr id="7" name="Rectangle 6">
            <a:extLst>
              <a:ext uri="{FF2B5EF4-FFF2-40B4-BE49-F238E27FC236}">
                <a16:creationId xmlns:a16="http://schemas.microsoft.com/office/drawing/2014/main" id="{AD7F5C3F-3FF3-4534-8F90-511C72721F71}"/>
              </a:ext>
            </a:extLst>
          </p:cNvPr>
          <p:cNvSpPr/>
          <p:nvPr userDrawn="1"/>
        </p:nvSpPr>
        <p:spPr>
          <a:xfrm>
            <a:off x="76436" y="6501795"/>
            <a:ext cx="3926075" cy="276999"/>
          </a:xfrm>
          <a:prstGeom prst="rect">
            <a:avLst/>
          </a:prstGeom>
        </p:spPr>
        <p:txBody>
          <a:bodyPr wrap="none">
            <a:spAutoFit/>
          </a:bodyPr>
          <a:lstStyle/>
          <a:p>
            <a:pPr algn="ctr"/>
            <a:r>
              <a:rPr lang="en-US" sz="1200">
                <a:solidFill>
                  <a:schemeClr val="bg1"/>
                </a:solidFill>
                <a:latin typeface="Graphik" panose="020B0503030202060203" pitchFamily="34" charset="0"/>
                <a:ea typeface="Calibri" panose="020F0502020204030204" pitchFamily="34" charset="0"/>
              </a:rPr>
              <a:t>***Confidential - For Company Internal Use Only***</a:t>
            </a:r>
          </a:p>
        </p:txBody>
      </p:sp>
    </p:spTree>
    <p:extLst>
      <p:ext uri="{BB962C8B-B14F-4D97-AF65-F5344CB8AC3E}">
        <p14:creationId xmlns:p14="http://schemas.microsoft.com/office/powerpoint/2010/main" val="624843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hort 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3F665-520C-4348-AB4E-F0A6DC2DB488}"/>
              </a:ext>
            </a:extLst>
          </p:cNvPr>
          <p:cNvSpPr>
            <a:spLocks noGrp="1"/>
          </p:cNvSpPr>
          <p:nvPr>
            <p:ph type="title"/>
          </p:nvPr>
        </p:nvSpPr>
        <p:spPr/>
        <p:txBody>
          <a:bodyPr>
            <a:normAutofit/>
          </a:bodyPr>
          <a:lstStyle>
            <a:lvl1pPr>
              <a:defRPr sz="4000" b="1">
                <a:latin typeface="Graphik" panose="020B0503030202060203" pitchFamily="34" charset="0"/>
              </a:defRPr>
            </a:lvl1pPr>
          </a:lstStyle>
          <a:p>
            <a:r>
              <a:rPr lang="en-US"/>
              <a:t>Click to edit Master title style</a:t>
            </a:r>
          </a:p>
        </p:txBody>
      </p:sp>
      <p:sp>
        <p:nvSpPr>
          <p:cNvPr id="5" name="Inhaltsplatzhalter 13">
            <a:extLst>
              <a:ext uri="{FF2B5EF4-FFF2-40B4-BE49-F238E27FC236}">
                <a16:creationId xmlns:a16="http://schemas.microsoft.com/office/drawing/2014/main" id="{6CA05675-88C0-4A2E-9438-DBCCF01DF742}"/>
              </a:ext>
            </a:extLst>
          </p:cNvPr>
          <p:cNvSpPr txBox="1">
            <a:spLocks/>
          </p:cNvSpPr>
          <p:nvPr userDrawn="1"/>
        </p:nvSpPr>
        <p:spPr>
          <a:xfrm>
            <a:off x="11282153" y="6571496"/>
            <a:ext cx="528848" cy="1538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EB578BD5-E3A8-4354-91BC-79CE4598B8D1}" type="slidenum">
              <a:rPr kumimoji="0" lang="en-US" sz="1000" b="0" i="0" u="none" strike="noStrike" kern="1200" cap="none" spc="0" normalizeH="0" baseline="0" noProof="0" smtClean="0">
                <a:ln>
                  <a:noFill/>
                </a:ln>
                <a:solidFill>
                  <a:schemeClr val="bg1"/>
                </a:solidFill>
                <a:effectLst/>
                <a:uLnTx/>
                <a:uFillTx/>
                <a:latin typeface="Graphik" panose="020B0503030202060203" pitchFamily="34" charset="0"/>
                <a:ea typeface="+mn-ea"/>
                <a:cs typeface="Arial" panose="020B0604020202020204"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Graphik" panose="020B0503030202060203"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31ADDD7C-2FB8-4360-867A-9927B48EC260}"/>
              </a:ext>
            </a:extLst>
          </p:cNvPr>
          <p:cNvSpPr/>
          <p:nvPr userDrawn="1"/>
        </p:nvSpPr>
        <p:spPr>
          <a:xfrm>
            <a:off x="76436" y="6501795"/>
            <a:ext cx="3926075" cy="276999"/>
          </a:xfrm>
          <a:prstGeom prst="rect">
            <a:avLst/>
          </a:prstGeom>
        </p:spPr>
        <p:txBody>
          <a:bodyPr wrap="none">
            <a:spAutoFit/>
          </a:bodyPr>
          <a:lstStyle/>
          <a:p>
            <a:pPr algn="ctr"/>
            <a:r>
              <a:rPr lang="en-US" sz="1200">
                <a:solidFill>
                  <a:srgbClr val="000000"/>
                </a:solidFill>
                <a:latin typeface="Graphik" panose="020B0503030202060203" pitchFamily="34" charset="0"/>
                <a:ea typeface="Calibri" panose="020F0502020204030204" pitchFamily="34" charset="0"/>
              </a:rPr>
              <a:t>***Confidential - For Company Internal Use Only***</a:t>
            </a:r>
            <a:endParaRPr lang="en-US" sz="1200">
              <a:latin typeface="Graphik" panose="020B0503030202060203" pitchFamily="34" charset="0"/>
              <a:ea typeface="Calibri" panose="020F0502020204030204" pitchFamily="34" charset="0"/>
            </a:endParaRPr>
          </a:p>
        </p:txBody>
      </p:sp>
    </p:spTree>
    <p:extLst>
      <p:ext uri="{BB962C8B-B14F-4D97-AF65-F5344CB8AC3E}">
        <p14:creationId xmlns:p14="http://schemas.microsoft.com/office/powerpoint/2010/main" val="1243656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Master: Whit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E0CB46-5DCD-4F7E-86AC-5EBEA261474C}"/>
              </a:ext>
            </a:extLst>
          </p:cNvPr>
          <p:cNvSpPr/>
          <p:nvPr userDrawn="1"/>
        </p:nvSpPr>
        <p:spPr>
          <a:xfrm>
            <a:off x="7493236" y="6476395"/>
            <a:ext cx="3926075" cy="276999"/>
          </a:xfrm>
          <a:prstGeom prst="rect">
            <a:avLst/>
          </a:prstGeom>
        </p:spPr>
        <p:txBody>
          <a:bodyPr wrap="none">
            <a:spAutoFit/>
          </a:bodyPr>
          <a:lstStyle/>
          <a:p>
            <a:pPr algn="ctr"/>
            <a:r>
              <a:rPr lang="en-US" sz="1200">
                <a:solidFill>
                  <a:srgbClr val="000000"/>
                </a:solidFill>
                <a:latin typeface="Graphik" panose="020B0503030202060203" pitchFamily="34" charset="0"/>
                <a:ea typeface="Calibri" panose="020F0502020204030204" pitchFamily="34" charset="0"/>
              </a:rPr>
              <a:t>***Confidential - For Company Internal Use Only***</a:t>
            </a:r>
            <a:endParaRPr lang="en-US" sz="1200">
              <a:latin typeface="Graphik" panose="020B0503030202060203" pitchFamily="34" charset="0"/>
              <a:ea typeface="Calibri" panose="020F0502020204030204" pitchFamily="34" charset="0"/>
            </a:endParaRPr>
          </a:p>
        </p:txBody>
      </p:sp>
    </p:spTree>
    <p:extLst>
      <p:ext uri="{BB962C8B-B14F-4D97-AF65-F5344CB8AC3E}">
        <p14:creationId xmlns:p14="http://schemas.microsoft.com/office/powerpoint/2010/main" val="231868894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Long Headlin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410245-8FAB-421F-AB46-55D8ECF1A3CF}"/>
              </a:ext>
            </a:extLst>
          </p:cNvPr>
          <p:cNvPicPr>
            <a:picLocks noChangeAspect="1"/>
          </p:cNvPicPr>
          <p:nvPr userDrawn="1"/>
        </p:nvPicPr>
        <p:blipFill rotWithShape="1">
          <a:blip r:embed="rId2"/>
          <a:srcRect t="-14630" b="14630"/>
          <a:stretch/>
        </p:blipFill>
        <p:spPr>
          <a:xfrm>
            <a:off x="0" y="0"/>
            <a:ext cx="12192000" cy="6858000"/>
          </a:xfrm>
          <a:prstGeom prst="rect">
            <a:avLst/>
          </a:prstGeom>
        </p:spPr>
      </p:pic>
      <p:sp>
        <p:nvSpPr>
          <p:cNvPr id="2" name="Title 1">
            <a:extLst>
              <a:ext uri="{FF2B5EF4-FFF2-40B4-BE49-F238E27FC236}">
                <a16:creationId xmlns:a16="http://schemas.microsoft.com/office/drawing/2014/main" id="{D24237CE-D644-FB42-B737-F49EBFE70B0F}"/>
              </a:ext>
            </a:extLst>
          </p:cNvPr>
          <p:cNvSpPr>
            <a:spLocks noGrp="1"/>
          </p:cNvSpPr>
          <p:nvPr>
            <p:ph type="title"/>
          </p:nvPr>
        </p:nvSpPr>
        <p:spPr>
          <a:xfrm>
            <a:off x="731839" y="728663"/>
            <a:ext cx="5041640" cy="1384995"/>
          </a:xfrm>
        </p:spPr>
        <p:txBody>
          <a:bodyPr/>
          <a:lstStyle>
            <a:lvl1pPr>
              <a:defRPr>
                <a:solidFill>
                  <a:schemeClr val="tx1"/>
                </a:solidFill>
              </a:defRPr>
            </a:lvl1pPr>
          </a:lstStyle>
          <a:p>
            <a:r>
              <a:rPr lang="en-US"/>
              <a:t>Click to edit Master title style</a:t>
            </a:r>
          </a:p>
        </p:txBody>
      </p:sp>
      <p:sp>
        <p:nvSpPr>
          <p:cNvPr id="8" name="Foliennummernplatzhalter 5">
            <a:extLst>
              <a:ext uri="{FF2B5EF4-FFF2-40B4-BE49-F238E27FC236}">
                <a16:creationId xmlns:a16="http://schemas.microsoft.com/office/drawing/2014/main" id="{E1397C72-3785-4CC7-9E17-8605D2FC4361}"/>
              </a:ext>
            </a:extLst>
          </p:cNvPr>
          <p:cNvSpPr txBox="1">
            <a:spLocks/>
          </p:cNvSpPr>
          <p:nvPr userDrawn="1"/>
        </p:nvSpPr>
        <p:spPr>
          <a:xfrm>
            <a:off x="11668636" y="6492875"/>
            <a:ext cx="4363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D558541-60C9-42A2-8392-FF12533A6B7A}" type="slidenum">
              <a:rPr lang="en-US" sz="1100" smtClean="0">
                <a:solidFill>
                  <a:srgbClr val="595959"/>
                </a:solidFill>
                <a:latin typeface="Graphik" panose="020B0503030202060203" pitchFamily="34" charset="0"/>
              </a:rPr>
              <a:pPr algn="r">
                <a:defRPr/>
              </a:pPr>
              <a:t>‹#›</a:t>
            </a:fld>
            <a:endParaRPr lang="en-US" sz="1100">
              <a:solidFill>
                <a:srgbClr val="595959"/>
              </a:solidFill>
              <a:latin typeface="Graphik" panose="020B0503030202060203" pitchFamily="34" charset="0"/>
            </a:endParaRPr>
          </a:p>
        </p:txBody>
      </p:sp>
      <p:sp>
        <p:nvSpPr>
          <p:cNvPr id="9" name="Rectangle 8">
            <a:extLst>
              <a:ext uri="{FF2B5EF4-FFF2-40B4-BE49-F238E27FC236}">
                <a16:creationId xmlns:a16="http://schemas.microsoft.com/office/drawing/2014/main" id="{188EE10F-B7D8-43AB-A809-7A5B4AB34F40}"/>
              </a:ext>
            </a:extLst>
          </p:cNvPr>
          <p:cNvSpPr/>
          <p:nvPr userDrawn="1"/>
        </p:nvSpPr>
        <p:spPr>
          <a:xfrm>
            <a:off x="7742561" y="6501795"/>
            <a:ext cx="3926075" cy="276999"/>
          </a:xfrm>
          <a:prstGeom prst="rect">
            <a:avLst/>
          </a:prstGeom>
        </p:spPr>
        <p:txBody>
          <a:bodyPr wrap="none">
            <a:spAutoFit/>
          </a:bodyPr>
          <a:lstStyle/>
          <a:p>
            <a:pPr algn="ctr"/>
            <a:r>
              <a:rPr lang="en-US" sz="1200">
                <a:solidFill>
                  <a:srgbClr val="000000"/>
                </a:solidFill>
                <a:latin typeface="Graphik" panose="020B0503030202060203" pitchFamily="34" charset="0"/>
                <a:ea typeface="Calibri" panose="020F0502020204030204" pitchFamily="34" charset="0"/>
              </a:rPr>
              <a:t>***Confidential - For Company Internal Use Only***</a:t>
            </a:r>
            <a:endParaRPr lang="en-US" sz="1200">
              <a:latin typeface="Graphik" panose="020B0503030202060203" pitchFamily="34" charset="0"/>
              <a:ea typeface="Calibri" panose="020F0502020204030204" pitchFamily="34" charset="0"/>
            </a:endParaRPr>
          </a:p>
        </p:txBody>
      </p:sp>
    </p:spTree>
    <p:extLst>
      <p:ext uri="{BB962C8B-B14F-4D97-AF65-F5344CB8AC3E}">
        <p14:creationId xmlns:p14="http://schemas.microsoft.com/office/powerpoint/2010/main" val="4266832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Master: Purple">
    <p:bg>
      <p:bgPr>
        <a:solidFill>
          <a:srgbClr val="46007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457200"/>
            <a:ext cx="5714999" cy="3086100"/>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a:t>Click to edit title</a:t>
            </a:r>
          </a:p>
        </p:txBody>
      </p:sp>
      <p:sp>
        <p:nvSpPr>
          <p:cNvPr id="8" name="Text Placeholder 7"/>
          <p:cNvSpPr>
            <a:spLocks noGrp="1"/>
          </p:cNvSpPr>
          <p:nvPr>
            <p:ph type="body" sz="quarter" idx="13" hasCustomPrompt="1"/>
          </p:nvPr>
        </p:nvSpPr>
        <p:spPr>
          <a:xfrm>
            <a:off x="381000" y="3543302"/>
            <a:ext cx="5715000" cy="3162299"/>
          </a:xfrm>
        </p:spPr>
        <p:txBody>
          <a:bodyPr>
            <a:noAutofit/>
          </a:bodyPr>
          <a:lstStyle>
            <a:lvl1pPr marL="0" indent="0">
              <a:lnSpc>
                <a:spcPct val="70000"/>
              </a:lnSpc>
              <a:defRPr sz="4000" b="1" baseline="0">
                <a:solidFill>
                  <a:schemeClr val="tx1"/>
                </a:solidFill>
                <a:latin typeface="+mn-lt"/>
              </a:defRPr>
            </a:lvl1pPr>
            <a:lvl2pPr marL="0" indent="0">
              <a:lnSpc>
                <a:spcPct val="100000"/>
              </a:lnSpc>
              <a:spcAft>
                <a:spcPts val="0"/>
              </a:spcAft>
              <a:defRPr sz="2400" b="0" cap="none" baseline="0">
                <a:solidFill>
                  <a:schemeClr val="tx1"/>
                </a:solidFill>
                <a:latin typeface="+mn-lt"/>
              </a:defRPr>
            </a:lvl2pPr>
            <a:lvl3pPr marL="0" indent="0">
              <a:lnSpc>
                <a:spcPct val="100000"/>
              </a:lnSpc>
              <a:spcAft>
                <a:spcPts val="0"/>
              </a:spcAft>
              <a:defRPr sz="1800" b="0" cap="none" baseline="0">
                <a:solidFill>
                  <a:schemeClr val="tx1"/>
                </a:solidFill>
                <a:latin typeface="+mn-lt"/>
              </a:defRPr>
            </a:lvl3pPr>
            <a:lvl4pPr marL="0" indent="0">
              <a:lnSpc>
                <a:spcPct val="100000"/>
              </a:lnSpc>
              <a:buNone/>
              <a:defRPr sz="1800" b="0" cap="none" baseline="0">
                <a:solidFill>
                  <a:schemeClr val="tx1"/>
                </a:solidFill>
                <a:latin typeface="+mn-lt"/>
              </a:defRPr>
            </a:lvl4pPr>
            <a:lvl5pPr marL="0" indent="0">
              <a:lnSpc>
                <a:spcPct val="100000"/>
              </a:lnSpc>
              <a:buNone/>
              <a:defRPr sz="1800" b="0" cap="none" baseline="0">
                <a:solidFill>
                  <a:schemeClr val="tx1"/>
                </a:solidFill>
                <a:latin typeface="+mn-lt"/>
              </a:defRPr>
            </a:lvl5pPr>
            <a:lvl6pPr marL="339717" indent="0">
              <a:buNone/>
              <a:defRPr/>
            </a:lvl6pPr>
            <a:lvl7pPr>
              <a:defRPr/>
            </a:lvl7pPr>
            <a:lvl8pPr>
              <a:defRPr/>
            </a:lvl8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5057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60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47710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2764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0378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2758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8868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9594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6171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4937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7085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074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Master">
    <p:bg>
      <p:bgPr>
        <a:solidFill>
          <a:srgbClr val="46007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9223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pos="60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988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Master">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215579"/>
      </p:ext>
    </p:extLst>
  </p:cSld>
  <p:clrMapOvr>
    <a:masterClrMapping/>
  </p:clrMapOvr>
  <p:extLst>
    <p:ext uri="{DCECCB84-F9BA-43D5-87BE-67443E8EF086}">
      <p15:sldGuideLst xmlns:p15="http://schemas.microsoft.com/office/powerpoint/2012/main">
        <p15:guide id="0" pos="6000">
          <p15:clr>
            <a:srgbClr val="FBAE40"/>
          </p15:clr>
        </p15:guide>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Master">
    <p:bg>
      <p:bgPr>
        <a:solidFill>
          <a:srgbClr val="11002E"/>
        </a:solidFill>
        <a:effectLst/>
      </p:bgPr>
    </p:bg>
    <p:spTree>
      <p:nvGrpSpPr>
        <p:cNvPr id="1" name=""/>
        <p:cNvGrpSpPr/>
        <p:nvPr/>
      </p:nvGrpSpPr>
      <p:grpSpPr>
        <a:xfrm>
          <a:off x="0" y="0"/>
          <a:ext cx="0" cy="0"/>
          <a:chOff x="0" y="0"/>
          <a:chExt cx="0" cy="0"/>
        </a:xfrm>
      </p:grpSpPr>
      <p:pic>
        <p:nvPicPr>
          <p:cNvPr id="3" name="Picture 2" descr="A picture containing star&#10;&#10;Description automatically generated">
            <a:extLst>
              <a:ext uri="{FF2B5EF4-FFF2-40B4-BE49-F238E27FC236}">
                <a16:creationId xmlns:a16="http://schemas.microsoft.com/office/drawing/2014/main" id="{8BB63F4A-AC09-3240-9198-4C3D13F18E2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1811000" cy="6858000"/>
          </a:xfrm>
          <a:prstGeom prst="rect">
            <a:avLst/>
          </a:prstGeom>
        </p:spPr>
      </p:pic>
      <p:cxnSp>
        <p:nvCxnSpPr>
          <p:cNvPr id="14" name="Straight Connector 13">
            <a:extLst>
              <a:ext uri="{FF2B5EF4-FFF2-40B4-BE49-F238E27FC236}">
                <a16:creationId xmlns:a16="http://schemas.microsoft.com/office/drawing/2014/main" id="{A3D9D13B-AF63-437A-8749-68D137397575}"/>
              </a:ext>
            </a:extLst>
          </p:cNvPr>
          <p:cNvCxnSpPr/>
          <p:nvPr/>
        </p:nvCxnSpPr>
        <p:spPr>
          <a:xfrm>
            <a:off x="2053590" y="342900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5C7E389D-5F5D-4747-968F-E5F39AB630AB}"/>
              </a:ext>
            </a:extLst>
          </p:cNvPr>
          <p:cNvSpPr>
            <a:spLocks noGrp="1"/>
          </p:cNvSpPr>
          <p:nvPr>
            <p:ph type="body" sz="quarter" idx="10" hasCustomPrompt="1"/>
          </p:nvPr>
        </p:nvSpPr>
        <p:spPr>
          <a:xfrm>
            <a:off x="2053591" y="1603306"/>
            <a:ext cx="6556100" cy="1700212"/>
          </a:xfrm>
        </p:spPr>
        <p:txBody>
          <a:bodyPr>
            <a:noAutofit/>
          </a:bodyPr>
          <a:lstStyle>
            <a:lvl1pPr>
              <a:lnSpc>
                <a:spcPct val="70000"/>
              </a:lnSpc>
              <a:defRPr sz="6600" cap="none">
                <a:solidFill>
                  <a:schemeClr val="bg1"/>
                </a:solidFill>
              </a:defRPr>
            </a:lvl1pPr>
          </a:lstStyle>
          <a:p>
            <a:r>
              <a:rPr lang="en-US" sz="6000">
                <a:solidFill>
                  <a:schemeClr val="bg1"/>
                </a:solidFill>
              </a:rPr>
              <a:t>INSERT </a:t>
            </a:r>
            <a:br>
              <a:rPr lang="en-US" sz="6000">
                <a:solidFill>
                  <a:schemeClr val="bg1"/>
                </a:solidFill>
              </a:rPr>
            </a:br>
            <a:r>
              <a:rPr lang="en-US" sz="6000">
                <a:solidFill>
                  <a:schemeClr val="bg1"/>
                </a:solidFill>
              </a:rPr>
              <a:t>HEADERS</a:t>
            </a:r>
          </a:p>
        </p:txBody>
      </p:sp>
      <p:sp>
        <p:nvSpPr>
          <p:cNvPr id="23" name="Text Placeholder 18">
            <a:extLst>
              <a:ext uri="{FF2B5EF4-FFF2-40B4-BE49-F238E27FC236}">
                <a16:creationId xmlns:a16="http://schemas.microsoft.com/office/drawing/2014/main" id="{1D4E0C7B-55AE-49FD-9698-9CEB8E63399B}"/>
              </a:ext>
            </a:extLst>
          </p:cNvPr>
          <p:cNvSpPr>
            <a:spLocks noGrp="1"/>
          </p:cNvSpPr>
          <p:nvPr>
            <p:ph type="body" sz="quarter" idx="11" hasCustomPrompt="1"/>
          </p:nvPr>
        </p:nvSpPr>
        <p:spPr>
          <a:xfrm>
            <a:off x="2053590" y="3778128"/>
            <a:ext cx="6556100" cy="591213"/>
          </a:xfrm>
        </p:spPr>
        <p:txBody>
          <a:bodyPr>
            <a:normAutofit/>
          </a:bodyPr>
          <a:lstStyle>
            <a:lvl1pPr>
              <a:defRPr sz="3200" cap="none">
                <a:solidFill>
                  <a:schemeClr val="bg1"/>
                </a:solidFill>
              </a:defRPr>
            </a:lvl1pPr>
          </a:lstStyle>
          <a:p>
            <a:pPr lvl="0"/>
            <a:r>
              <a:rPr lang="en-US"/>
              <a:t>Click to edit master text styles</a:t>
            </a:r>
          </a:p>
        </p:txBody>
      </p:sp>
      <p:sp>
        <p:nvSpPr>
          <p:cNvPr id="24" name="Text Placeholder 20">
            <a:extLst>
              <a:ext uri="{FF2B5EF4-FFF2-40B4-BE49-F238E27FC236}">
                <a16:creationId xmlns:a16="http://schemas.microsoft.com/office/drawing/2014/main" id="{3D75A7A3-DF6D-4A7E-9720-4F2A44F33670}"/>
              </a:ext>
            </a:extLst>
          </p:cNvPr>
          <p:cNvSpPr>
            <a:spLocks noGrp="1"/>
          </p:cNvSpPr>
          <p:nvPr>
            <p:ph type="body" sz="quarter" idx="12" hasCustomPrompt="1"/>
          </p:nvPr>
        </p:nvSpPr>
        <p:spPr>
          <a:xfrm>
            <a:off x="2053590" y="4820990"/>
            <a:ext cx="4559300" cy="394724"/>
          </a:xfrm>
        </p:spPr>
        <p:txBody>
          <a:bodyPr>
            <a:normAutofit/>
          </a:bodyPr>
          <a:lstStyle>
            <a:lvl1pPr>
              <a:defRPr sz="2000" cap="none">
                <a:solidFill>
                  <a:schemeClr val="bg1"/>
                </a:solidFill>
                <a:latin typeface="Graphik Light" panose="020B0403030202060203" pitchFamily="34" charset="0"/>
              </a:defRPr>
            </a:lvl1pPr>
            <a:lvl2pPr>
              <a:defRPr>
                <a:solidFill>
                  <a:schemeClr val="bg1"/>
                </a:solidFill>
                <a:latin typeface="Graphik Light" panose="020B0403030202060203" pitchFamily="34" charset="0"/>
              </a:defRPr>
            </a:lvl2pPr>
            <a:lvl3pPr>
              <a:defRPr>
                <a:solidFill>
                  <a:schemeClr val="bg1"/>
                </a:solidFill>
                <a:latin typeface="Graphik Light" panose="020B0403030202060203" pitchFamily="34" charset="0"/>
              </a:defRPr>
            </a:lvl3pPr>
            <a:lvl4pPr>
              <a:defRPr>
                <a:solidFill>
                  <a:schemeClr val="bg1"/>
                </a:solidFill>
                <a:latin typeface="Graphik Light" panose="020B0403030202060203" pitchFamily="34" charset="0"/>
              </a:defRPr>
            </a:lvl4pPr>
            <a:lvl5pPr>
              <a:defRPr>
                <a:solidFill>
                  <a:schemeClr val="bg1"/>
                </a:solidFill>
                <a:latin typeface="Graphik Light" panose="020B0403030202060203" pitchFamily="34" charset="0"/>
              </a:defRPr>
            </a:lvl5pPr>
          </a:lstStyle>
          <a:p>
            <a:pPr lvl="0"/>
            <a:r>
              <a:rPr lang="en-US"/>
              <a:t>Click to edit master text styles</a:t>
            </a:r>
          </a:p>
        </p:txBody>
      </p:sp>
      <p:grpSp>
        <p:nvGrpSpPr>
          <p:cNvPr id="13" name="Group 12">
            <a:extLst>
              <a:ext uri="{FF2B5EF4-FFF2-40B4-BE49-F238E27FC236}">
                <a16:creationId xmlns:a16="http://schemas.microsoft.com/office/drawing/2014/main" id="{2C8E227D-CA27-442B-909C-C83877E03310}"/>
              </a:ext>
            </a:extLst>
          </p:cNvPr>
          <p:cNvGrpSpPr>
            <a:grpSpLocks noChangeAspect="1"/>
          </p:cNvGrpSpPr>
          <p:nvPr/>
        </p:nvGrpSpPr>
        <p:grpSpPr>
          <a:xfrm>
            <a:off x="10058400" y="6070225"/>
            <a:ext cx="1752600" cy="470419"/>
            <a:chOff x="9638475" y="1219200"/>
            <a:chExt cx="1389888" cy="373063"/>
          </a:xfrm>
        </p:grpSpPr>
        <p:pic>
          <p:nvPicPr>
            <p:cNvPr id="15" name="Picture 14">
              <a:extLst>
                <a:ext uri="{FF2B5EF4-FFF2-40B4-BE49-F238E27FC236}">
                  <a16:creationId xmlns:a16="http://schemas.microsoft.com/office/drawing/2014/main" id="{B2979A07-2E3B-464E-8FCF-17BB8ACCEC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38475" y="1372165"/>
              <a:ext cx="1389888" cy="220098"/>
            </a:xfrm>
            <a:prstGeom prst="rect">
              <a:avLst/>
            </a:prstGeom>
          </p:spPr>
        </p:pic>
        <p:sp>
          <p:nvSpPr>
            <p:cNvPr id="17" name="Freeform 5">
              <a:extLst>
                <a:ext uri="{FF2B5EF4-FFF2-40B4-BE49-F238E27FC236}">
                  <a16:creationId xmlns:a16="http://schemas.microsoft.com/office/drawing/2014/main" id="{99DE767A-54A1-4401-BB04-7C2A82923636}"/>
                </a:ext>
              </a:extLst>
            </p:cNvPr>
            <p:cNvSpPr>
              <a:spLocks/>
            </p:cNvSpPr>
            <p:nvPr/>
          </p:nvSpPr>
          <p:spPr bwMode="auto">
            <a:xfrm>
              <a:off x="10448925" y="1219200"/>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92749024"/>
      </p:ext>
    </p:extLst>
  </p:cSld>
  <p:clrMapOvr>
    <a:masterClrMapping/>
  </p:clrMapOvr>
  <p:extLst>
    <p:ext uri="{DCECCB84-F9BA-43D5-87BE-67443E8EF086}">
      <p15:sldGuideLst xmlns:p15="http://schemas.microsoft.com/office/powerpoint/2012/main">
        <p15:guide id="0" pos="6000">
          <p15:clr>
            <a:srgbClr val="FBAE40"/>
          </p15:clr>
        </p15:guide>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ong 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1B91-CFB9-E241-B05B-B856C34325B7}"/>
              </a:ext>
            </a:extLst>
          </p:cNvPr>
          <p:cNvSpPr>
            <a:spLocks noGrp="1"/>
          </p:cNvSpPr>
          <p:nvPr>
            <p:ph type="title"/>
          </p:nvPr>
        </p:nvSpPr>
        <p:spPr/>
        <p:txBody>
          <a:bodyPr/>
          <a:lstStyle/>
          <a:p>
            <a:r>
              <a:rPr lang="en-GB"/>
              <a:t>Click to edit Master title style</a:t>
            </a:r>
            <a:endParaRPr lang="en-US"/>
          </a:p>
        </p:txBody>
      </p:sp>
      <p:sp>
        <p:nvSpPr>
          <p:cNvPr id="5" name="Slide Number Placeholder 6">
            <a:extLst>
              <a:ext uri="{FF2B5EF4-FFF2-40B4-BE49-F238E27FC236}">
                <a16:creationId xmlns:a16="http://schemas.microsoft.com/office/drawing/2014/main" id="{6A37561E-1C86-48E8-A052-EA7697DEBF3B}"/>
              </a:ext>
            </a:extLst>
          </p:cNvPr>
          <p:cNvSpPr txBox="1">
            <a:spLocks/>
          </p:cNvSpPr>
          <p:nvPr/>
        </p:nvSpPr>
        <p:spPr>
          <a:xfrm flipH="1">
            <a:off x="11595000"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chemeClr val="accent1"/>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chemeClr val="accent1"/>
              </a:solidFill>
              <a:effectLst/>
              <a:uLnTx/>
              <a:uFillTx/>
              <a:latin typeface="Graphik Regular" panose="020B0503030202060203" pitchFamily="34" charset="77"/>
              <a:ea typeface="Roboto Light" panose="02000000000000000000" pitchFamily="2" charset="0"/>
            </a:endParaRPr>
          </a:p>
        </p:txBody>
      </p:sp>
      <p:sp>
        <p:nvSpPr>
          <p:cNvPr id="4" name="Text Placeholder 3">
            <a:extLst>
              <a:ext uri="{FF2B5EF4-FFF2-40B4-BE49-F238E27FC236}">
                <a16:creationId xmlns:a16="http://schemas.microsoft.com/office/drawing/2014/main" id="{B41986EA-B600-4DE9-873A-47A5273447BD}"/>
              </a:ext>
            </a:extLst>
          </p:cNvPr>
          <p:cNvSpPr>
            <a:spLocks noGrp="1"/>
          </p:cNvSpPr>
          <p:nvPr>
            <p:ph type="body" sz="quarter" idx="10"/>
          </p:nvPr>
        </p:nvSpPr>
        <p:spPr>
          <a:xfrm>
            <a:off x="381000" y="1943100"/>
            <a:ext cx="8572500" cy="4284279"/>
          </a:xfrm>
        </p:spPr>
        <p:txBody>
          <a:bodyPr/>
          <a:lstStyle>
            <a:lvl1pPr>
              <a:lnSpc>
                <a:spcPct val="100000"/>
              </a:lnSpc>
              <a:spcAft>
                <a:spcPts val="1200"/>
              </a:spcAft>
              <a:defRPr kumimoji="0" lang="en-US" sz="2800" b="1" i="0" u="none" strike="noStrike" kern="1200" cap="none" spc="0" normalizeH="0" baseline="0" dirty="0" smtClean="0">
                <a:ln>
                  <a:noFill/>
                </a:ln>
                <a:solidFill>
                  <a:sysClr val="windowText" lastClr="000000"/>
                </a:solidFill>
                <a:effectLst/>
                <a:uLnTx/>
                <a:uFillTx/>
                <a:latin typeface="Graphik"/>
                <a:ea typeface="+mn-ea"/>
                <a:cs typeface="+mn-cs"/>
              </a:defRPr>
            </a:lvl1pPr>
            <a:lvl2pPr>
              <a:lnSpc>
                <a:spcPct val="100000"/>
              </a:lnSpc>
              <a:spcAft>
                <a:spcPts val="1200"/>
              </a:spcAft>
              <a:defRPr kumimoji="0" lang="en-US" sz="2200" b="0" i="0" u="none" strike="noStrike" kern="1200" cap="none" spc="0" normalizeH="0" baseline="0" dirty="0" smtClean="0">
                <a:ln>
                  <a:noFill/>
                </a:ln>
                <a:solidFill>
                  <a:sysClr val="windowText" lastClr="000000"/>
                </a:solidFill>
                <a:effectLst/>
                <a:uLnTx/>
                <a:uFillTx/>
                <a:latin typeface="Graphik"/>
                <a:ea typeface="+mn-ea"/>
                <a:cs typeface="+mn-cs"/>
              </a:defRPr>
            </a:lvl2pPr>
            <a:lvl3pPr marL="285750" indent="-285750">
              <a:lnSpc>
                <a:spcPct val="100000"/>
              </a:lnSpc>
              <a:spcAft>
                <a:spcPts val="1200"/>
              </a:spcAft>
              <a:buFont typeface="Arial" panose="020B0604020202020204" pitchFamily="34" charset="0"/>
              <a:buChar char="•"/>
              <a:defRPr kumimoji="0" lang="en-US" sz="1800" b="0" i="0" u="none" strike="noStrike" kern="1200" cap="none" spc="0" normalizeH="0" baseline="0" dirty="0" smtClean="0">
                <a:ln>
                  <a:noFill/>
                </a:ln>
                <a:solidFill>
                  <a:sysClr val="windowText" lastClr="000000"/>
                </a:solidFill>
                <a:effectLst/>
                <a:uLnTx/>
                <a:uFillTx/>
                <a:latin typeface="Graphik"/>
                <a:ea typeface="+mn-ea"/>
                <a:cs typeface="+mn-cs"/>
              </a:defRPr>
            </a:lvl3pPr>
            <a:lvl4pPr>
              <a:defRPr kumimoji="0" lang="en-US" sz="1800" b="0" i="0" u="none" strike="noStrike" kern="1200" cap="none" spc="0" normalizeH="0" baseline="0" dirty="0" smtClean="0">
                <a:ln>
                  <a:noFill/>
                </a:ln>
                <a:solidFill>
                  <a:sysClr val="windowText" lastClr="000000"/>
                </a:solidFill>
                <a:effectLst/>
                <a:uLnTx/>
                <a:uFillTx/>
                <a:latin typeface="Graphik"/>
                <a:ea typeface="+mn-ea"/>
                <a:cs typeface="+mn-cs"/>
              </a:defRPr>
            </a:lvl4pPr>
            <a:lvl5pPr>
              <a:defRPr kumimoji="0" lang="en-GB" sz="1800" b="0" i="0" u="none" strike="noStrike" kern="1200" cap="none" spc="0" normalizeH="0" baseline="0" dirty="0">
                <a:ln>
                  <a:noFill/>
                </a:ln>
                <a:solidFill>
                  <a:sysClr val="windowText" lastClr="000000"/>
                </a:solidFill>
                <a:effectLst/>
                <a:uLnTx/>
                <a:uFillTx/>
                <a:latin typeface="Graphik"/>
                <a:ea typeface="+mn-ea"/>
                <a:cs typeface="+mn-cs"/>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2143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ong Header and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1B91-CFB9-E241-B05B-B856C34325B7}"/>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5107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Long Header and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1B91-CFB9-E241-B05B-B856C34325B7}"/>
              </a:ext>
            </a:extLst>
          </p:cNvPr>
          <p:cNvSpPr>
            <a:spLocks noGrp="1"/>
          </p:cNvSpPr>
          <p:nvPr>
            <p:ph type="title"/>
          </p:nvPr>
        </p:nvSpPr>
        <p:spPr/>
        <p:txBody>
          <a:bodyPr/>
          <a:lstStyle/>
          <a:p>
            <a:r>
              <a:rPr lang="en-GB"/>
              <a:t>Click to edit Master title style</a:t>
            </a:r>
            <a:endParaRPr lang="en-US"/>
          </a:p>
        </p:txBody>
      </p:sp>
      <p:sp>
        <p:nvSpPr>
          <p:cNvPr id="5" name="Slide Number Placeholder 6">
            <a:extLst>
              <a:ext uri="{FF2B5EF4-FFF2-40B4-BE49-F238E27FC236}">
                <a16:creationId xmlns:a16="http://schemas.microsoft.com/office/drawing/2014/main" id="{6A37561E-1C86-48E8-A052-EA7697DEBF3B}"/>
              </a:ext>
            </a:extLst>
          </p:cNvPr>
          <p:cNvSpPr txBox="1">
            <a:spLocks/>
          </p:cNvSpPr>
          <p:nvPr/>
        </p:nvSpPr>
        <p:spPr>
          <a:xfrm flipH="1">
            <a:off x="11612463"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rgbClr val="000000">
                    <a:alpha val="50000"/>
                  </a:srgbClr>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000000">
                  <a:alpha val="50000"/>
                </a:srgbClr>
              </a:solidFill>
              <a:effectLst/>
              <a:uLnTx/>
              <a:uFillTx/>
              <a:latin typeface="Graphik Regular" panose="020B0503030202060203" pitchFamily="34" charset="77"/>
              <a:ea typeface="Roboto Light" panose="02000000000000000000" pitchFamily="2" charset="0"/>
            </a:endParaRPr>
          </a:p>
        </p:txBody>
      </p:sp>
      <p:sp>
        <p:nvSpPr>
          <p:cNvPr id="8" name="Footer Placeholder 1">
            <a:extLst>
              <a:ext uri="{FF2B5EF4-FFF2-40B4-BE49-F238E27FC236}">
                <a16:creationId xmlns:a16="http://schemas.microsoft.com/office/drawing/2014/main" id="{57E54EFC-2482-4DF7-B022-0B1FD980DBBF}"/>
              </a:ext>
            </a:extLst>
          </p:cNvPr>
          <p:cNvSpPr txBox="1">
            <a:spLocks/>
          </p:cNvSpPr>
          <p:nvPr/>
        </p:nvSpPr>
        <p:spPr>
          <a:xfrm>
            <a:off x="355600" y="6538913"/>
            <a:ext cx="4140338" cy="162000"/>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r>
              <a:rPr lang="en-GB"/>
              <a:t>Copyright © 2019 Accenture. All rights reserved.</a:t>
            </a:r>
            <a:endParaRPr lang="en-AU"/>
          </a:p>
        </p:txBody>
      </p:sp>
      <p:sp>
        <p:nvSpPr>
          <p:cNvPr id="6" name="Text Placeholder 2">
            <a:extLst>
              <a:ext uri="{FF2B5EF4-FFF2-40B4-BE49-F238E27FC236}">
                <a16:creationId xmlns:a16="http://schemas.microsoft.com/office/drawing/2014/main" id="{CA80D8CD-FCD0-4A75-B309-77F031DCFBC2}"/>
              </a:ext>
            </a:extLst>
          </p:cNvPr>
          <p:cNvSpPr>
            <a:spLocks noGrp="1"/>
          </p:cNvSpPr>
          <p:nvPr>
            <p:ph type="body" sz="quarter" idx="11" hasCustomPrompt="1"/>
          </p:nvPr>
        </p:nvSpPr>
        <p:spPr>
          <a:xfrm>
            <a:off x="483476" y="1768025"/>
            <a:ext cx="1140372" cy="1060125"/>
          </a:xfrm>
        </p:spPr>
        <p:txBody>
          <a:bodyPr tIns="0" bIns="0" anchor="b">
            <a:noAutofit/>
          </a:bodyPr>
          <a:lstStyle>
            <a:lvl1pPr>
              <a:lnSpc>
                <a:spcPct val="70000"/>
              </a:lnSpc>
              <a:defRPr sz="4800" spc="-150">
                <a:solidFill>
                  <a:schemeClr val="accent1"/>
                </a:solidFill>
              </a:defRPr>
            </a:lvl1pPr>
            <a:lvl2pPr>
              <a:defRPr sz="6000"/>
            </a:lvl2pPr>
            <a:lvl3pPr>
              <a:defRPr sz="6000"/>
            </a:lvl3pPr>
            <a:lvl4pPr>
              <a:defRPr sz="6000"/>
            </a:lvl4pPr>
            <a:lvl5pPr>
              <a:defRPr sz="6000"/>
            </a:lvl5pPr>
          </a:lstStyle>
          <a:p>
            <a:pPr lvl="0"/>
            <a:r>
              <a:rPr lang="en-US"/>
              <a:t>#</a:t>
            </a:r>
          </a:p>
        </p:txBody>
      </p:sp>
      <p:sp>
        <p:nvSpPr>
          <p:cNvPr id="7" name="Text Placeholder 20">
            <a:extLst>
              <a:ext uri="{FF2B5EF4-FFF2-40B4-BE49-F238E27FC236}">
                <a16:creationId xmlns:a16="http://schemas.microsoft.com/office/drawing/2014/main" id="{0B42F34C-8D3B-4D36-8B14-9C479704E52F}"/>
              </a:ext>
            </a:extLst>
          </p:cNvPr>
          <p:cNvSpPr>
            <a:spLocks noGrp="1"/>
          </p:cNvSpPr>
          <p:nvPr>
            <p:ph type="body" sz="quarter" idx="12" hasCustomPrompt="1"/>
          </p:nvPr>
        </p:nvSpPr>
        <p:spPr>
          <a:xfrm>
            <a:off x="1822023" y="1920876"/>
            <a:ext cx="3950187" cy="463550"/>
          </a:xfrm>
        </p:spPr>
        <p:txBody>
          <a:bodyPr>
            <a:noAutofit/>
          </a:bodyPr>
          <a:lstStyle>
            <a:lvl1pPr>
              <a:lnSpc>
                <a:spcPct val="100000"/>
              </a:lnSpc>
              <a:defRPr sz="1400" b="0" cap="none">
                <a:solidFill>
                  <a:schemeClr val="tx1"/>
                </a:solidFill>
              </a:defRPr>
            </a:lvl1pPr>
            <a:lvl3pPr>
              <a:defRPr sz="1600">
                <a:solidFill>
                  <a:schemeClr val="bg1"/>
                </a:solidFill>
                <a:latin typeface="Graphik Medium" panose="020B0603030202060203" pitchFamily="34" charset="0"/>
              </a:defRPr>
            </a:lvl3pPr>
            <a:lvl4pPr>
              <a:defRPr sz="1600">
                <a:solidFill>
                  <a:schemeClr val="bg1"/>
                </a:solidFill>
                <a:latin typeface="Graphik Medium" panose="020B0603030202060203" pitchFamily="34" charset="0"/>
              </a:defRPr>
            </a:lvl4pPr>
            <a:lvl5pPr>
              <a:defRPr sz="1600">
                <a:solidFill>
                  <a:schemeClr val="bg1"/>
                </a:solidFill>
                <a:latin typeface="Graphik Medium" panose="020B0603030202060203" pitchFamily="34" charset="0"/>
              </a:defRPr>
            </a:lvl5pPr>
          </a:lstStyle>
          <a:p>
            <a:r>
              <a:rPr lang="en-US" sz="1600">
                <a:solidFill>
                  <a:schemeClr val="bg1"/>
                </a:solidFill>
                <a:latin typeface="Graphik Medium" panose="020B0503030202060203" pitchFamily="34" charset="77"/>
              </a:rPr>
              <a:t>Lorem ipsum dolor sit </a:t>
            </a:r>
            <a:r>
              <a:rPr lang="en-US" sz="1600" err="1">
                <a:solidFill>
                  <a:schemeClr val="bg1"/>
                </a:solidFill>
                <a:latin typeface="Graphik Medium" panose="020B0503030202060203" pitchFamily="34" charset="77"/>
              </a:rPr>
              <a:t>amet</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consectetuer</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adipiscing</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elit</a:t>
            </a:r>
            <a:r>
              <a:rPr lang="en-US" sz="1600">
                <a:solidFill>
                  <a:schemeClr val="bg1"/>
                </a:solidFill>
                <a:latin typeface="Graphik Medium" panose="020B0503030202060203" pitchFamily="34" charset="77"/>
              </a:rPr>
              <a:t>. </a:t>
            </a:r>
          </a:p>
        </p:txBody>
      </p:sp>
      <p:sp>
        <p:nvSpPr>
          <p:cNvPr id="9" name="Text Placeholder 2">
            <a:extLst>
              <a:ext uri="{FF2B5EF4-FFF2-40B4-BE49-F238E27FC236}">
                <a16:creationId xmlns:a16="http://schemas.microsoft.com/office/drawing/2014/main" id="{06677FFD-490E-4F88-92CC-4E0AA0DAB5FD}"/>
              </a:ext>
            </a:extLst>
          </p:cNvPr>
          <p:cNvSpPr>
            <a:spLocks noGrp="1"/>
          </p:cNvSpPr>
          <p:nvPr>
            <p:ph type="body" sz="quarter" idx="13" hasCustomPrompt="1"/>
          </p:nvPr>
        </p:nvSpPr>
        <p:spPr>
          <a:xfrm>
            <a:off x="483476" y="3194166"/>
            <a:ext cx="1140372" cy="1060125"/>
          </a:xfrm>
        </p:spPr>
        <p:txBody>
          <a:bodyPr tIns="0" bIns="0" anchor="b">
            <a:noAutofit/>
          </a:bodyPr>
          <a:lstStyle>
            <a:lvl1pPr>
              <a:lnSpc>
                <a:spcPct val="70000"/>
              </a:lnSpc>
              <a:defRPr sz="4800" spc="-150">
                <a:solidFill>
                  <a:schemeClr val="accent1"/>
                </a:solidFill>
              </a:defRPr>
            </a:lvl1pPr>
            <a:lvl2pPr>
              <a:defRPr sz="6000"/>
            </a:lvl2pPr>
            <a:lvl3pPr>
              <a:defRPr sz="6000"/>
            </a:lvl3pPr>
            <a:lvl4pPr>
              <a:defRPr sz="6000"/>
            </a:lvl4pPr>
            <a:lvl5pPr>
              <a:defRPr sz="6000"/>
            </a:lvl5pPr>
          </a:lstStyle>
          <a:p>
            <a:pPr lvl="0"/>
            <a:r>
              <a:rPr lang="en-US"/>
              <a:t>#</a:t>
            </a:r>
          </a:p>
        </p:txBody>
      </p:sp>
      <p:sp>
        <p:nvSpPr>
          <p:cNvPr id="10" name="Text Placeholder 20">
            <a:extLst>
              <a:ext uri="{FF2B5EF4-FFF2-40B4-BE49-F238E27FC236}">
                <a16:creationId xmlns:a16="http://schemas.microsoft.com/office/drawing/2014/main" id="{83DC0840-AD4B-4798-836F-8778132629F8}"/>
              </a:ext>
            </a:extLst>
          </p:cNvPr>
          <p:cNvSpPr>
            <a:spLocks noGrp="1"/>
          </p:cNvSpPr>
          <p:nvPr>
            <p:ph type="body" sz="quarter" idx="14" hasCustomPrompt="1"/>
          </p:nvPr>
        </p:nvSpPr>
        <p:spPr>
          <a:xfrm>
            <a:off x="1822023" y="3342186"/>
            <a:ext cx="3950187" cy="463550"/>
          </a:xfrm>
        </p:spPr>
        <p:txBody>
          <a:bodyPr>
            <a:noAutofit/>
          </a:bodyPr>
          <a:lstStyle>
            <a:lvl1pPr>
              <a:lnSpc>
                <a:spcPct val="100000"/>
              </a:lnSpc>
              <a:defRPr sz="1400" b="0" cap="none">
                <a:solidFill>
                  <a:schemeClr val="tx1"/>
                </a:solidFill>
              </a:defRPr>
            </a:lvl1pPr>
            <a:lvl3pPr>
              <a:defRPr sz="1600">
                <a:solidFill>
                  <a:schemeClr val="bg1"/>
                </a:solidFill>
                <a:latin typeface="Graphik Medium" panose="020B0603030202060203" pitchFamily="34" charset="0"/>
              </a:defRPr>
            </a:lvl3pPr>
            <a:lvl4pPr>
              <a:defRPr sz="1600">
                <a:solidFill>
                  <a:schemeClr val="bg1"/>
                </a:solidFill>
                <a:latin typeface="Graphik Medium" panose="020B0603030202060203" pitchFamily="34" charset="0"/>
              </a:defRPr>
            </a:lvl4pPr>
            <a:lvl5pPr>
              <a:defRPr sz="1600">
                <a:solidFill>
                  <a:schemeClr val="bg1"/>
                </a:solidFill>
                <a:latin typeface="Graphik Medium" panose="020B0603030202060203" pitchFamily="34" charset="0"/>
              </a:defRPr>
            </a:lvl5pPr>
          </a:lstStyle>
          <a:p>
            <a:r>
              <a:rPr lang="en-US" sz="1600">
                <a:solidFill>
                  <a:schemeClr val="bg1"/>
                </a:solidFill>
                <a:latin typeface="Graphik Medium" panose="020B0503030202060203" pitchFamily="34" charset="77"/>
              </a:rPr>
              <a:t>Lorem ipsum dolor sit </a:t>
            </a:r>
            <a:r>
              <a:rPr lang="en-US" sz="1600" err="1">
                <a:solidFill>
                  <a:schemeClr val="bg1"/>
                </a:solidFill>
                <a:latin typeface="Graphik Medium" panose="020B0503030202060203" pitchFamily="34" charset="77"/>
              </a:rPr>
              <a:t>amet</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consectetuer</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adipiscing</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elit</a:t>
            </a:r>
            <a:r>
              <a:rPr lang="en-US" sz="1600">
                <a:solidFill>
                  <a:schemeClr val="bg1"/>
                </a:solidFill>
                <a:latin typeface="Graphik Medium" panose="020B0503030202060203" pitchFamily="34" charset="77"/>
              </a:rPr>
              <a:t>. </a:t>
            </a:r>
          </a:p>
        </p:txBody>
      </p:sp>
      <p:sp>
        <p:nvSpPr>
          <p:cNvPr id="11" name="Text Placeholder 2">
            <a:extLst>
              <a:ext uri="{FF2B5EF4-FFF2-40B4-BE49-F238E27FC236}">
                <a16:creationId xmlns:a16="http://schemas.microsoft.com/office/drawing/2014/main" id="{B3138CF7-E8ED-4B0E-9933-CD48C7F0498F}"/>
              </a:ext>
            </a:extLst>
          </p:cNvPr>
          <p:cNvSpPr>
            <a:spLocks noGrp="1"/>
          </p:cNvSpPr>
          <p:nvPr>
            <p:ph type="body" sz="quarter" idx="15" hasCustomPrompt="1"/>
          </p:nvPr>
        </p:nvSpPr>
        <p:spPr>
          <a:xfrm>
            <a:off x="483476" y="4620306"/>
            <a:ext cx="1140372" cy="1060125"/>
          </a:xfrm>
        </p:spPr>
        <p:txBody>
          <a:bodyPr tIns="0" bIns="0" anchor="b">
            <a:noAutofit/>
          </a:bodyPr>
          <a:lstStyle>
            <a:lvl1pPr>
              <a:lnSpc>
                <a:spcPct val="70000"/>
              </a:lnSpc>
              <a:defRPr sz="4800" spc="-150">
                <a:solidFill>
                  <a:schemeClr val="accent1"/>
                </a:solidFill>
              </a:defRPr>
            </a:lvl1pPr>
            <a:lvl2pPr>
              <a:defRPr sz="6000"/>
            </a:lvl2pPr>
            <a:lvl3pPr>
              <a:defRPr sz="6000"/>
            </a:lvl3pPr>
            <a:lvl4pPr>
              <a:defRPr sz="6000"/>
            </a:lvl4pPr>
            <a:lvl5pPr>
              <a:defRPr sz="6000"/>
            </a:lvl5pPr>
          </a:lstStyle>
          <a:p>
            <a:pPr lvl="0"/>
            <a:r>
              <a:rPr lang="en-US"/>
              <a:t>#</a:t>
            </a:r>
          </a:p>
        </p:txBody>
      </p:sp>
      <p:sp>
        <p:nvSpPr>
          <p:cNvPr id="12" name="Text Placeholder 20">
            <a:extLst>
              <a:ext uri="{FF2B5EF4-FFF2-40B4-BE49-F238E27FC236}">
                <a16:creationId xmlns:a16="http://schemas.microsoft.com/office/drawing/2014/main" id="{A69F7F33-8ECD-4A58-96E0-96F5DD2360DE}"/>
              </a:ext>
            </a:extLst>
          </p:cNvPr>
          <p:cNvSpPr>
            <a:spLocks noGrp="1"/>
          </p:cNvSpPr>
          <p:nvPr>
            <p:ph type="body" sz="quarter" idx="16" hasCustomPrompt="1"/>
          </p:nvPr>
        </p:nvSpPr>
        <p:spPr>
          <a:xfrm>
            <a:off x="1822023" y="4763496"/>
            <a:ext cx="3950187" cy="463550"/>
          </a:xfrm>
        </p:spPr>
        <p:txBody>
          <a:bodyPr>
            <a:noAutofit/>
          </a:bodyPr>
          <a:lstStyle>
            <a:lvl1pPr>
              <a:lnSpc>
                <a:spcPct val="100000"/>
              </a:lnSpc>
              <a:defRPr sz="1400" b="0" cap="none">
                <a:solidFill>
                  <a:schemeClr val="tx1"/>
                </a:solidFill>
              </a:defRPr>
            </a:lvl1pPr>
            <a:lvl3pPr>
              <a:defRPr sz="1600">
                <a:solidFill>
                  <a:schemeClr val="bg1"/>
                </a:solidFill>
                <a:latin typeface="Graphik Medium" panose="020B0603030202060203" pitchFamily="34" charset="0"/>
              </a:defRPr>
            </a:lvl3pPr>
            <a:lvl4pPr>
              <a:defRPr sz="1600">
                <a:solidFill>
                  <a:schemeClr val="bg1"/>
                </a:solidFill>
                <a:latin typeface="Graphik Medium" panose="020B0603030202060203" pitchFamily="34" charset="0"/>
              </a:defRPr>
            </a:lvl4pPr>
            <a:lvl5pPr>
              <a:defRPr sz="1600">
                <a:solidFill>
                  <a:schemeClr val="bg1"/>
                </a:solidFill>
                <a:latin typeface="Graphik Medium" panose="020B0603030202060203" pitchFamily="34" charset="0"/>
              </a:defRPr>
            </a:lvl5pPr>
          </a:lstStyle>
          <a:p>
            <a:r>
              <a:rPr lang="en-US" sz="1600">
                <a:solidFill>
                  <a:schemeClr val="bg1"/>
                </a:solidFill>
                <a:latin typeface="Graphik Medium" panose="020B0503030202060203" pitchFamily="34" charset="77"/>
              </a:rPr>
              <a:t>Lorem ipsum dolor sit </a:t>
            </a:r>
            <a:r>
              <a:rPr lang="en-US" sz="1600" err="1">
                <a:solidFill>
                  <a:schemeClr val="bg1"/>
                </a:solidFill>
                <a:latin typeface="Graphik Medium" panose="020B0503030202060203" pitchFamily="34" charset="77"/>
              </a:rPr>
              <a:t>amet</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consectetuer</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adipiscing</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elit</a:t>
            </a:r>
            <a:r>
              <a:rPr lang="en-US" sz="1600">
                <a:solidFill>
                  <a:schemeClr val="bg1"/>
                </a:solidFill>
                <a:latin typeface="Graphik Medium" panose="020B0503030202060203" pitchFamily="34" charset="77"/>
              </a:rPr>
              <a:t>. </a:t>
            </a:r>
          </a:p>
        </p:txBody>
      </p:sp>
      <p:sp>
        <p:nvSpPr>
          <p:cNvPr id="13" name="Text Placeholder 2">
            <a:extLst>
              <a:ext uri="{FF2B5EF4-FFF2-40B4-BE49-F238E27FC236}">
                <a16:creationId xmlns:a16="http://schemas.microsoft.com/office/drawing/2014/main" id="{7BA380F8-6382-4B7A-B92D-CDBBD544FEAA}"/>
              </a:ext>
            </a:extLst>
          </p:cNvPr>
          <p:cNvSpPr>
            <a:spLocks noGrp="1"/>
          </p:cNvSpPr>
          <p:nvPr>
            <p:ph type="body" sz="quarter" idx="17" hasCustomPrompt="1"/>
          </p:nvPr>
        </p:nvSpPr>
        <p:spPr>
          <a:xfrm>
            <a:off x="6188563" y="1768025"/>
            <a:ext cx="1140370" cy="1060125"/>
          </a:xfrm>
        </p:spPr>
        <p:txBody>
          <a:bodyPr tIns="0" bIns="0" anchor="b">
            <a:noAutofit/>
          </a:bodyPr>
          <a:lstStyle>
            <a:lvl1pPr>
              <a:lnSpc>
                <a:spcPct val="70000"/>
              </a:lnSpc>
              <a:defRPr sz="4800" spc="-150">
                <a:solidFill>
                  <a:schemeClr val="accent1"/>
                </a:solidFill>
              </a:defRPr>
            </a:lvl1pPr>
            <a:lvl2pPr>
              <a:defRPr sz="6000"/>
            </a:lvl2pPr>
            <a:lvl3pPr>
              <a:defRPr sz="6000"/>
            </a:lvl3pPr>
            <a:lvl4pPr>
              <a:defRPr sz="6000"/>
            </a:lvl4pPr>
            <a:lvl5pPr>
              <a:defRPr sz="6000"/>
            </a:lvl5pPr>
          </a:lstStyle>
          <a:p>
            <a:pPr lvl="0"/>
            <a:r>
              <a:rPr lang="en-US"/>
              <a:t>#</a:t>
            </a:r>
          </a:p>
        </p:txBody>
      </p:sp>
      <p:sp>
        <p:nvSpPr>
          <p:cNvPr id="14" name="Text Placeholder 20">
            <a:extLst>
              <a:ext uri="{FF2B5EF4-FFF2-40B4-BE49-F238E27FC236}">
                <a16:creationId xmlns:a16="http://schemas.microsoft.com/office/drawing/2014/main" id="{B6A70E0C-F6AB-44ED-B740-9699BC4AB6E7}"/>
              </a:ext>
            </a:extLst>
          </p:cNvPr>
          <p:cNvSpPr>
            <a:spLocks noGrp="1"/>
          </p:cNvSpPr>
          <p:nvPr>
            <p:ph type="body" sz="quarter" idx="18" hasCustomPrompt="1"/>
          </p:nvPr>
        </p:nvSpPr>
        <p:spPr>
          <a:xfrm>
            <a:off x="7527109" y="1920876"/>
            <a:ext cx="3950187" cy="463550"/>
          </a:xfrm>
        </p:spPr>
        <p:txBody>
          <a:bodyPr>
            <a:noAutofit/>
          </a:bodyPr>
          <a:lstStyle>
            <a:lvl1pPr>
              <a:lnSpc>
                <a:spcPct val="100000"/>
              </a:lnSpc>
              <a:defRPr sz="1400" b="0" cap="none">
                <a:solidFill>
                  <a:schemeClr val="tx1"/>
                </a:solidFill>
              </a:defRPr>
            </a:lvl1pPr>
            <a:lvl3pPr>
              <a:defRPr sz="1600">
                <a:solidFill>
                  <a:schemeClr val="bg1"/>
                </a:solidFill>
                <a:latin typeface="Graphik Medium" panose="020B0603030202060203" pitchFamily="34" charset="0"/>
              </a:defRPr>
            </a:lvl3pPr>
            <a:lvl4pPr>
              <a:defRPr sz="1600">
                <a:solidFill>
                  <a:schemeClr val="bg1"/>
                </a:solidFill>
                <a:latin typeface="Graphik Medium" panose="020B0603030202060203" pitchFamily="34" charset="0"/>
              </a:defRPr>
            </a:lvl4pPr>
            <a:lvl5pPr>
              <a:defRPr sz="1600">
                <a:solidFill>
                  <a:schemeClr val="bg1"/>
                </a:solidFill>
                <a:latin typeface="Graphik Medium" panose="020B0603030202060203" pitchFamily="34" charset="0"/>
              </a:defRPr>
            </a:lvl5pPr>
          </a:lstStyle>
          <a:p>
            <a:r>
              <a:rPr lang="en-US" sz="1600">
                <a:solidFill>
                  <a:schemeClr val="bg1"/>
                </a:solidFill>
                <a:latin typeface="Graphik Medium" panose="020B0503030202060203" pitchFamily="34" charset="77"/>
              </a:rPr>
              <a:t>Lorem ipsum dolor sit </a:t>
            </a:r>
            <a:r>
              <a:rPr lang="en-US" sz="1600" err="1">
                <a:solidFill>
                  <a:schemeClr val="bg1"/>
                </a:solidFill>
                <a:latin typeface="Graphik Medium" panose="020B0503030202060203" pitchFamily="34" charset="77"/>
              </a:rPr>
              <a:t>amet</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consectetuer</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adipiscing</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elit</a:t>
            </a:r>
            <a:r>
              <a:rPr lang="en-US" sz="1600">
                <a:solidFill>
                  <a:schemeClr val="bg1"/>
                </a:solidFill>
                <a:latin typeface="Graphik Medium" panose="020B0503030202060203" pitchFamily="34" charset="77"/>
              </a:rPr>
              <a:t>. </a:t>
            </a:r>
          </a:p>
        </p:txBody>
      </p:sp>
      <p:sp>
        <p:nvSpPr>
          <p:cNvPr id="15" name="Text Placeholder 2">
            <a:extLst>
              <a:ext uri="{FF2B5EF4-FFF2-40B4-BE49-F238E27FC236}">
                <a16:creationId xmlns:a16="http://schemas.microsoft.com/office/drawing/2014/main" id="{04944DA9-F7B2-42AD-AFA3-E0D401F0A10C}"/>
              </a:ext>
            </a:extLst>
          </p:cNvPr>
          <p:cNvSpPr>
            <a:spLocks noGrp="1"/>
          </p:cNvSpPr>
          <p:nvPr>
            <p:ph type="body" sz="quarter" idx="19" hasCustomPrompt="1"/>
          </p:nvPr>
        </p:nvSpPr>
        <p:spPr>
          <a:xfrm>
            <a:off x="6188563" y="3194166"/>
            <a:ext cx="1140370" cy="1060125"/>
          </a:xfrm>
        </p:spPr>
        <p:txBody>
          <a:bodyPr tIns="0" bIns="0" anchor="b">
            <a:noAutofit/>
          </a:bodyPr>
          <a:lstStyle>
            <a:lvl1pPr>
              <a:lnSpc>
                <a:spcPct val="70000"/>
              </a:lnSpc>
              <a:defRPr sz="4800" spc="-150">
                <a:solidFill>
                  <a:schemeClr val="accent1"/>
                </a:solidFill>
              </a:defRPr>
            </a:lvl1pPr>
            <a:lvl2pPr>
              <a:defRPr sz="6000"/>
            </a:lvl2pPr>
            <a:lvl3pPr>
              <a:defRPr sz="6000"/>
            </a:lvl3pPr>
            <a:lvl4pPr>
              <a:defRPr sz="6000"/>
            </a:lvl4pPr>
            <a:lvl5pPr>
              <a:defRPr sz="6000"/>
            </a:lvl5pPr>
          </a:lstStyle>
          <a:p>
            <a:pPr lvl="0"/>
            <a:r>
              <a:rPr lang="en-US"/>
              <a:t>#</a:t>
            </a:r>
          </a:p>
        </p:txBody>
      </p:sp>
      <p:sp>
        <p:nvSpPr>
          <p:cNvPr id="16" name="Text Placeholder 20">
            <a:extLst>
              <a:ext uri="{FF2B5EF4-FFF2-40B4-BE49-F238E27FC236}">
                <a16:creationId xmlns:a16="http://schemas.microsoft.com/office/drawing/2014/main" id="{2BA774E6-3424-441B-955A-DF9145082815}"/>
              </a:ext>
            </a:extLst>
          </p:cNvPr>
          <p:cNvSpPr>
            <a:spLocks noGrp="1"/>
          </p:cNvSpPr>
          <p:nvPr>
            <p:ph type="body" sz="quarter" idx="20" hasCustomPrompt="1"/>
          </p:nvPr>
        </p:nvSpPr>
        <p:spPr>
          <a:xfrm>
            <a:off x="7527109" y="3342186"/>
            <a:ext cx="3950187" cy="463550"/>
          </a:xfrm>
        </p:spPr>
        <p:txBody>
          <a:bodyPr>
            <a:noAutofit/>
          </a:bodyPr>
          <a:lstStyle>
            <a:lvl1pPr>
              <a:lnSpc>
                <a:spcPct val="100000"/>
              </a:lnSpc>
              <a:defRPr sz="1400" b="0" cap="none">
                <a:solidFill>
                  <a:schemeClr val="tx1"/>
                </a:solidFill>
              </a:defRPr>
            </a:lvl1pPr>
            <a:lvl3pPr>
              <a:defRPr sz="1600">
                <a:solidFill>
                  <a:schemeClr val="bg1"/>
                </a:solidFill>
                <a:latin typeface="Graphik Medium" panose="020B0603030202060203" pitchFamily="34" charset="0"/>
              </a:defRPr>
            </a:lvl3pPr>
            <a:lvl4pPr>
              <a:defRPr sz="1600">
                <a:solidFill>
                  <a:schemeClr val="bg1"/>
                </a:solidFill>
                <a:latin typeface="Graphik Medium" panose="020B0603030202060203" pitchFamily="34" charset="0"/>
              </a:defRPr>
            </a:lvl4pPr>
            <a:lvl5pPr>
              <a:defRPr sz="1600">
                <a:solidFill>
                  <a:schemeClr val="bg1"/>
                </a:solidFill>
                <a:latin typeface="Graphik Medium" panose="020B0603030202060203" pitchFamily="34" charset="0"/>
              </a:defRPr>
            </a:lvl5pPr>
          </a:lstStyle>
          <a:p>
            <a:r>
              <a:rPr lang="en-US" sz="1600">
                <a:solidFill>
                  <a:schemeClr val="bg1"/>
                </a:solidFill>
                <a:latin typeface="Graphik Medium" panose="020B0503030202060203" pitchFamily="34" charset="77"/>
              </a:rPr>
              <a:t>Lorem ipsum dolor sit </a:t>
            </a:r>
            <a:r>
              <a:rPr lang="en-US" sz="1600" err="1">
                <a:solidFill>
                  <a:schemeClr val="bg1"/>
                </a:solidFill>
                <a:latin typeface="Graphik Medium" panose="020B0503030202060203" pitchFamily="34" charset="77"/>
              </a:rPr>
              <a:t>amet</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consectetuer</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adipiscing</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elit</a:t>
            </a:r>
            <a:r>
              <a:rPr lang="en-US" sz="1600">
                <a:solidFill>
                  <a:schemeClr val="bg1"/>
                </a:solidFill>
                <a:latin typeface="Graphik Medium" panose="020B0503030202060203" pitchFamily="34" charset="77"/>
              </a:rPr>
              <a:t>. </a:t>
            </a:r>
          </a:p>
        </p:txBody>
      </p:sp>
      <p:sp>
        <p:nvSpPr>
          <p:cNvPr id="17" name="Text Placeholder 2">
            <a:extLst>
              <a:ext uri="{FF2B5EF4-FFF2-40B4-BE49-F238E27FC236}">
                <a16:creationId xmlns:a16="http://schemas.microsoft.com/office/drawing/2014/main" id="{CC1CAFD3-3B9F-48CA-B002-82F3914A6E94}"/>
              </a:ext>
            </a:extLst>
          </p:cNvPr>
          <p:cNvSpPr>
            <a:spLocks noGrp="1"/>
          </p:cNvSpPr>
          <p:nvPr>
            <p:ph type="body" sz="quarter" idx="21" hasCustomPrompt="1"/>
          </p:nvPr>
        </p:nvSpPr>
        <p:spPr>
          <a:xfrm>
            <a:off x="6188563" y="4620306"/>
            <a:ext cx="1140370" cy="1060125"/>
          </a:xfrm>
        </p:spPr>
        <p:txBody>
          <a:bodyPr tIns="0" bIns="0" anchor="b">
            <a:noAutofit/>
          </a:bodyPr>
          <a:lstStyle>
            <a:lvl1pPr>
              <a:lnSpc>
                <a:spcPct val="70000"/>
              </a:lnSpc>
              <a:defRPr sz="4800" spc="-150">
                <a:solidFill>
                  <a:schemeClr val="accent1"/>
                </a:solidFill>
              </a:defRPr>
            </a:lvl1pPr>
            <a:lvl2pPr>
              <a:defRPr sz="6000"/>
            </a:lvl2pPr>
            <a:lvl3pPr>
              <a:defRPr sz="6000"/>
            </a:lvl3pPr>
            <a:lvl4pPr>
              <a:defRPr sz="6000"/>
            </a:lvl4pPr>
            <a:lvl5pPr>
              <a:defRPr sz="6000"/>
            </a:lvl5pPr>
          </a:lstStyle>
          <a:p>
            <a:pPr lvl="0"/>
            <a:r>
              <a:rPr lang="en-US"/>
              <a:t>#</a:t>
            </a:r>
          </a:p>
        </p:txBody>
      </p:sp>
      <p:sp>
        <p:nvSpPr>
          <p:cNvPr id="18" name="Text Placeholder 20">
            <a:extLst>
              <a:ext uri="{FF2B5EF4-FFF2-40B4-BE49-F238E27FC236}">
                <a16:creationId xmlns:a16="http://schemas.microsoft.com/office/drawing/2014/main" id="{C246BA20-E994-450D-9505-6E100BA636A7}"/>
              </a:ext>
            </a:extLst>
          </p:cNvPr>
          <p:cNvSpPr>
            <a:spLocks noGrp="1"/>
          </p:cNvSpPr>
          <p:nvPr>
            <p:ph type="body" sz="quarter" idx="22" hasCustomPrompt="1"/>
          </p:nvPr>
        </p:nvSpPr>
        <p:spPr>
          <a:xfrm>
            <a:off x="7527109" y="4763496"/>
            <a:ext cx="3950187" cy="463550"/>
          </a:xfrm>
        </p:spPr>
        <p:txBody>
          <a:bodyPr>
            <a:noAutofit/>
          </a:bodyPr>
          <a:lstStyle>
            <a:lvl1pPr>
              <a:lnSpc>
                <a:spcPct val="100000"/>
              </a:lnSpc>
              <a:defRPr sz="1400" b="0" cap="none">
                <a:solidFill>
                  <a:schemeClr val="tx1"/>
                </a:solidFill>
              </a:defRPr>
            </a:lvl1pPr>
            <a:lvl3pPr>
              <a:defRPr sz="1600">
                <a:solidFill>
                  <a:schemeClr val="bg1"/>
                </a:solidFill>
                <a:latin typeface="Graphik Medium" panose="020B0603030202060203" pitchFamily="34" charset="0"/>
              </a:defRPr>
            </a:lvl3pPr>
            <a:lvl4pPr>
              <a:defRPr sz="1600">
                <a:solidFill>
                  <a:schemeClr val="bg1"/>
                </a:solidFill>
                <a:latin typeface="Graphik Medium" panose="020B0603030202060203" pitchFamily="34" charset="0"/>
              </a:defRPr>
            </a:lvl4pPr>
            <a:lvl5pPr>
              <a:defRPr sz="1600">
                <a:solidFill>
                  <a:schemeClr val="bg1"/>
                </a:solidFill>
                <a:latin typeface="Graphik Medium" panose="020B0603030202060203" pitchFamily="34" charset="0"/>
              </a:defRPr>
            </a:lvl5pPr>
          </a:lstStyle>
          <a:p>
            <a:r>
              <a:rPr lang="en-US" sz="1600">
                <a:solidFill>
                  <a:schemeClr val="bg1"/>
                </a:solidFill>
                <a:latin typeface="Graphik Medium" panose="020B0503030202060203" pitchFamily="34" charset="77"/>
              </a:rPr>
              <a:t>Lorem ipsum dolor sit </a:t>
            </a:r>
            <a:r>
              <a:rPr lang="en-US" sz="1600" err="1">
                <a:solidFill>
                  <a:schemeClr val="bg1"/>
                </a:solidFill>
                <a:latin typeface="Graphik Medium" panose="020B0503030202060203" pitchFamily="34" charset="77"/>
              </a:rPr>
              <a:t>amet</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consectetuer</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adipiscing</a:t>
            </a:r>
            <a:r>
              <a:rPr lang="en-US" sz="1600">
                <a:solidFill>
                  <a:schemeClr val="bg1"/>
                </a:solidFill>
                <a:latin typeface="Graphik Medium" panose="020B0503030202060203" pitchFamily="34" charset="77"/>
              </a:rPr>
              <a:t> </a:t>
            </a:r>
            <a:r>
              <a:rPr lang="en-US" sz="1600" err="1">
                <a:solidFill>
                  <a:schemeClr val="bg1"/>
                </a:solidFill>
                <a:latin typeface="Graphik Medium" panose="020B0503030202060203" pitchFamily="34" charset="77"/>
              </a:rPr>
              <a:t>elit</a:t>
            </a:r>
            <a:r>
              <a:rPr lang="en-US" sz="1600">
                <a:solidFill>
                  <a:schemeClr val="bg1"/>
                </a:solidFill>
                <a:latin typeface="Graphik Medium" panose="020B0503030202060203" pitchFamily="34" charset="77"/>
              </a:rPr>
              <a:t>. </a:t>
            </a:r>
          </a:p>
        </p:txBody>
      </p:sp>
    </p:spTree>
    <p:extLst>
      <p:ext uri="{BB962C8B-B14F-4D97-AF65-F5344CB8AC3E}">
        <p14:creationId xmlns:p14="http://schemas.microsoft.com/office/powerpoint/2010/main" val="423795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lour">
    <p:bg>
      <p:bgPr>
        <a:solidFill>
          <a:schemeClr val="accent2"/>
        </a:solidFill>
        <a:effectLst/>
      </p:bgPr>
    </p:bg>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7B61495E-C479-4E75-848B-B6AD471CDC23}"/>
              </a:ext>
            </a:extLst>
          </p:cNvPr>
          <p:cNvSpPr txBox="1">
            <a:spLocks/>
          </p:cNvSpPr>
          <p:nvPr/>
        </p:nvSpPr>
        <p:spPr>
          <a:xfrm flipH="1">
            <a:off x="11612463"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chemeClr val="bg1">
                    <a:alpha val="50000"/>
                  </a:schemeClr>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chemeClr val="bg1">
                  <a:alpha val="50000"/>
                </a:schemeClr>
              </a:solidFill>
              <a:effectLst/>
              <a:uLnTx/>
              <a:uFillTx/>
              <a:latin typeface="Graphik Regular" panose="020B0503030202060203" pitchFamily="34" charset="77"/>
              <a:ea typeface="Roboto Light" panose="02000000000000000000" pitchFamily="2" charset="0"/>
            </a:endParaRPr>
          </a:p>
        </p:txBody>
      </p:sp>
      <p:sp>
        <p:nvSpPr>
          <p:cNvPr id="24" name="Footer Placeholder 1">
            <a:extLst>
              <a:ext uri="{FF2B5EF4-FFF2-40B4-BE49-F238E27FC236}">
                <a16:creationId xmlns:a16="http://schemas.microsoft.com/office/drawing/2014/main" id="{B1745055-F4EE-4A1A-BD0E-9272FCC3DA37}"/>
              </a:ext>
            </a:extLst>
          </p:cNvPr>
          <p:cNvSpPr txBox="1">
            <a:spLocks/>
          </p:cNvSpPr>
          <p:nvPr/>
        </p:nvSpPr>
        <p:spPr>
          <a:xfrm>
            <a:off x="355600" y="6538913"/>
            <a:ext cx="4140338" cy="162000"/>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r>
              <a:rPr lang="en-GB">
                <a:solidFill>
                  <a:schemeClr val="bg1">
                    <a:alpha val="50000"/>
                  </a:schemeClr>
                </a:solidFill>
              </a:rPr>
              <a:t>Copyright © 2020 Accenture. All rights reserved.</a:t>
            </a:r>
            <a:endParaRPr lang="en-AU">
              <a:solidFill>
                <a:schemeClr val="bg1">
                  <a:alpha val="50000"/>
                </a:schemeClr>
              </a:solidFill>
            </a:endParaRPr>
          </a:p>
        </p:txBody>
      </p:sp>
    </p:spTree>
    <p:extLst>
      <p:ext uri="{BB962C8B-B14F-4D97-AF65-F5344CB8AC3E}">
        <p14:creationId xmlns:p14="http://schemas.microsoft.com/office/powerpoint/2010/main" val="213092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A5CB2E-69CA-6649-AEE3-E2163E9E10E0}"/>
              </a:ext>
            </a:extLst>
          </p:cNvPr>
          <p:cNvSpPr/>
          <p:nvPr userDrawn="1"/>
        </p:nvSpPr>
        <p:spPr>
          <a:xfrm>
            <a:off x="0" y="0"/>
            <a:ext cx="12192000" cy="6858000"/>
          </a:xfrm>
          <a:prstGeom prst="rect">
            <a:avLst/>
          </a:prstGeom>
          <a:gradFill>
            <a:gsLst>
              <a:gs pos="70000">
                <a:schemeClr val="bg1"/>
              </a:gs>
              <a:gs pos="80000">
                <a:schemeClr val="bg1">
                  <a:lumMod val="9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381000" y="381001"/>
            <a:ext cx="11430000" cy="1295401"/>
          </a:xfrm>
          <a:prstGeom prst="rect">
            <a:avLst/>
          </a:prstGeom>
        </p:spPr>
        <p:txBody>
          <a:bodyPr vert="horz" lIns="0" tIns="45720" rIns="0" bIns="0" rtlCol="0" anchor="t" anchorCtr="0">
            <a:normAutofit/>
          </a:bodyPr>
          <a:lstStyle/>
          <a:p>
            <a:r>
              <a:rPr lang="en-GB"/>
              <a:t>Click to edit Master title style</a:t>
            </a:r>
            <a:endParaRPr lang="en-US"/>
          </a:p>
        </p:txBody>
      </p:sp>
      <p:sp>
        <p:nvSpPr>
          <p:cNvPr id="3" name="Text Placeholder 2"/>
          <p:cNvSpPr>
            <a:spLocks noGrp="1"/>
          </p:cNvSpPr>
          <p:nvPr>
            <p:ph type="body" idx="1"/>
          </p:nvPr>
        </p:nvSpPr>
        <p:spPr>
          <a:xfrm>
            <a:off x="381000" y="1828800"/>
            <a:ext cx="11430000" cy="4686300"/>
          </a:xfrm>
          <a:prstGeom prst="rect">
            <a:avLst/>
          </a:prstGeom>
        </p:spPr>
        <p:txBody>
          <a:bodyPr vert="horz" lIns="0" tIns="91440" rIns="0" bIns="45720" rtlCol="0">
            <a:normAutofit/>
          </a:bodyPr>
          <a:lstStyle/>
          <a:p>
            <a:pPr lvl="0"/>
            <a:r>
              <a:rPr lang="en-US"/>
              <a:t>Edit Master text styles</a:t>
            </a:r>
          </a:p>
          <a:p>
            <a:pPr lvl="1"/>
            <a:r>
              <a:rPr lang="en-US"/>
              <a:t>Second level</a:t>
            </a:r>
          </a:p>
        </p:txBody>
      </p:sp>
      <p:pic>
        <p:nvPicPr>
          <p:cNvPr id="12" name="Graphic 11">
            <a:extLst>
              <a:ext uri="{FF2B5EF4-FFF2-40B4-BE49-F238E27FC236}">
                <a16:creationId xmlns:a16="http://schemas.microsoft.com/office/drawing/2014/main" id="{0C5D26D0-9EE3-416C-8577-D487F2CE0ECB}"/>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42239397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50" r:id="rId21"/>
  </p:sldLayoutIdLst>
  <p:hf hdr="0" dt="0"/>
  <p:txStyles>
    <p:titleStyle>
      <a:lvl1pPr marL="0" indent="0" algn="l" defTabSz="914377" rtl="0" eaLnBrk="1" latinLnBrk="0" hangingPunct="1">
        <a:lnSpc>
          <a:spcPct val="70000"/>
        </a:lnSpc>
        <a:spcBef>
          <a:spcPct val="0"/>
        </a:spcBef>
        <a:buNone/>
        <a:defRPr sz="4000" b="1" kern="1200" cap="all" baseline="0">
          <a:solidFill>
            <a:schemeClr val="tx1"/>
          </a:solidFill>
          <a:latin typeface="+mj-lt"/>
          <a:ea typeface="+mj-ea"/>
          <a:cs typeface="+mj-cs"/>
        </a:defRPr>
      </a:lvl1pPr>
    </p:titleStyle>
    <p:body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24">
          <p15:clr>
            <a:srgbClr val="F26B43"/>
          </p15:clr>
        </p15:guide>
        <p15:guide id="2" pos="5640">
          <p15:clr>
            <a:srgbClr val="F26B43"/>
          </p15:clr>
        </p15:guide>
        <p15:guide id="4">
          <p15:clr>
            <a:srgbClr val="F26B43"/>
          </p15:clr>
        </p15:guide>
        <p15:guide id="5" orient="horz" pos="240">
          <p15:clr>
            <a:srgbClr val="F26B43"/>
          </p15:clr>
        </p15:guide>
        <p15:guide id="6" orient="horz">
          <p15:clr>
            <a:srgbClr val="F26B43"/>
          </p15:clr>
        </p15:guide>
        <p15:guide id="7" pos="7680">
          <p15:clr>
            <a:srgbClr val="F26B43"/>
          </p15:clr>
        </p15:guide>
        <p15:guide id="9" pos="240">
          <p15:clr>
            <a:srgbClr val="F26B43"/>
          </p15:clr>
        </p15:guide>
        <p15:guide id="10" orient="horz" pos="4224">
          <p15:clr>
            <a:srgbClr val="F26B43"/>
          </p15:clr>
        </p15:guide>
        <p15:guide id="11" pos="3840">
          <p15:clr>
            <a:srgbClr val="F26B43"/>
          </p15:clr>
        </p15:guide>
        <p15:guide id="13" pos="2040">
          <p15:clr>
            <a:srgbClr val="F26B43"/>
          </p15:clr>
        </p15:guide>
        <p15:guide id="14" pos="7440">
          <p15:clr>
            <a:srgbClr val="F26B43"/>
          </p15:clr>
        </p15:guide>
        <p15:guide id="15" orient="horz" pos="2232">
          <p15:clr>
            <a:srgbClr val="F26B43"/>
          </p15:clr>
        </p15:guide>
        <p15:guide id="16" orient="horz" pos="3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652812"/>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accenture.com/_acnmedia/PDF-139/Accenture-Modern-Boards-Report.pdf#zoom=40"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accenture.com/_acnmedia/Thought-Leadership-Assets/PDF-3/Accenture-Care-To-Do-Better-Report.pdf#zoom=5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1368887"/>
            <a:ext cx="11360800" cy="1628400"/>
          </a:xfrm>
          <a:prstGeom prst="rect">
            <a:avLst/>
          </a:prstGeom>
        </p:spPr>
        <p:txBody>
          <a:bodyPr spcFirstLastPara="1" wrap="square" lIns="121900" tIns="121900" rIns="121900" bIns="121900" anchor="b" anchorCtr="0">
            <a:noAutofit/>
          </a:bodyPr>
          <a:lstStyle/>
          <a:p>
            <a:r>
              <a:rPr lang="en-US" sz="3733" dirty="0">
                <a:solidFill>
                  <a:schemeClr val="bg2"/>
                </a:solidFill>
                <a:latin typeface="Calibri" panose="020F0502020204030204" pitchFamily="34" charset="0"/>
                <a:ea typeface="Comfortaa"/>
                <a:cs typeface="Calibri" panose="020F0502020204030204" pitchFamily="34" charset="0"/>
                <a:sym typeface="Comfortaa"/>
              </a:rPr>
              <a:t>The Modern HR Mindset: Creating a Culture That Leaves Your People and Organization Net Better Off</a:t>
            </a:r>
            <a:endParaRPr sz="3733" dirty="0">
              <a:solidFill>
                <a:schemeClr val="bg2"/>
              </a:solidFill>
              <a:latin typeface="Calibri" panose="020F0502020204030204" pitchFamily="34" charset="0"/>
              <a:ea typeface="Comfortaa"/>
              <a:cs typeface="Calibri" panose="020F0502020204030204" pitchFamily="34" charset="0"/>
              <a:sym typeface="Comfortaa"/>
            </a:endParaRPr>
          </a:p>
        </p:txBody>
      </p:sp>
      <p:sp>
        <p:nvSpPr>
          <p:cNvPr id="55" name="Google Shape;55;p13"/>
          <p:cNvSpPr txBox="1">
            <a:spLocks noGrp="1"/>
          </p:cNvSpPr>
          <p:nvPr>
            <p:ph type="subTitle" idx="1"/>
          </p:nvPr>
        </p:nvSpPr>
        <p:spPr>
          <a:xfrm>
            <a:off x="2002517" y="5101451"/>
            <a:ext cx="7579108" cy="1108634"/>
          </a:xfrm>
          <a:prstGeom prst="rect">
            <a:avLst/>
          </a:prstGeom>
        </p:spPr>
        <p:txBody>
          <a:bodyPr spcFirstLastPara="1" wrap="square" lIns="121900" tIns="121900" rIns="121900" bIns="121900" anchor="t" anchorCtr="0">
            <a:noAutofit/>
          </a:bodyPr>
          <a:lstStyle/>
          <a:p>
            <a:pPr marL="0" indent="0"/>
            <a:r>
              <a:rPr lang="en-US" sz="1800" b="1" dirty="0">
                <a:solidFill>
                  <a:srgbClr val="4A66AC"/>
                </a:solidFill>
                <a:latin typeface="Calibri" panose="020F0502020204030204" pitchFamily="34" charset="0"/>
                <a:ea typeface="Comfortaa"/>
                <a:cs typeface="Calibri" panose="020F0502020204030204" pitchFamily="34" charset="0"/>
                <a:sym typeface="Comfortaa"/>
              </a:rPr>
              <a:t>Christy Pambianchi</a:t>
            </a:r>
            <a:endParaRPr sz="1800" b="1" dirty="0">
              <a:solidFill>
                <a:srgbClr val="4A66AC"/>
              </a:solidFill>
              <a:latin typeface="Calibri" panose="020F0502020204030204" pitchFamily="34" charset="0"/>
              <a:ea typeface="Comfortaa"/>
              <a:cs typeface="Calibri" panose="020F0502020204030204" pitchFamily="34" charset="0"/>
              <a:sym typeface="Comfortaa"/>
            </a:endParaRPr>
          </a:p>
          <a:p>
            <a:pPr marL="0" indent="0"/>
            <a:r>
              <a:rPr lang="en-US" sz="1800" dirty="0">
                <a:latin typeface="Calibri" panose="020F0502020204030204" pitchFamily="34" charset="0"/>
                <a:ea typeface="Comfortaa"/>
                <a:cs typeface="Calibri" panose="020F0502020204030204" pitchFamily="34" charset="0"/>
                <a:sym typeface="Comfortaa"/>
              </a:rPr>
              <a:t>NAHR Foundation Vice Chair &amp; NAHR Fellow</a:t>
            </a:r>
          </a:p>
          <a:p>
            <a:pPr marL="0" indent="0"/>
            <a:r>
              <a:rPr lang="en-US" sz="1800" dirty="0">
                <a:latin typeface="Calibri" panose="020F0502020204030204" pitchFamily="34" charset="0"/>
                <a:ea typeface="Comfortaa"/>
                <a:cs typeface="Calibri" panose="020F0502020204030204" pitchFamily="34" charset="0"/>
                <a:sym typeface="Comfortaa"/>
              </a:rPr>
              <a:t>EVP &amp; Chief People Officer, Intel</a:t>
            </a:r>
            <a:endParaRPr sz="1800" dirty="0">
              <a:latin typeface="Calibri" panose="020F0502020204030204" pitchFamily="34" charset="0"/>
              <a:ea typeface="Comfortaa"/>
              <a:cs typeface="Calibri" panose="020F0502020204030204" pitchFamily="34" charset="0"/>
              <a:sym typeface="Comfortaa"/>
            </a:endParaRPr>
          </a:p>
        </p:txBody>
      </p:sp>
      <p:pic>
        <p:nvPicPr>
          <p:cNvPr id="7" name="Picture 6">
            <a:extLst>
              <a:ext uri="{FF2B5EF4-FFF2-40B4-BE49-F238E27FC236}">
                <a16:creationId xmlns:a16="http://schemas.microsoft.com/office/drawing/2014/main" id="{00BCA380-21AA-4E21-9A73-9B0E8D697A79}"/>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0385571" y="185519"/>
            <a:ext cx="1315825" cy="1274165"/>
          </a:xfrm>
          <a:prstGeom prst="rect">
            <a:avLst/>
          </a:prstGeom>
          <a:noFill/>
          <a:ln>
            <a:noFill/>
          </a:ln>
        </p:spPr>
      </p:pic>
      <p:sp>
        <p:nvSpPr>
          <p:cNvPr id="8" name="Google Shape;55;p13">
            <a:extLst>
              <a:ext uri="{FF2B5EF4-FFF2-40B4-BE49-F238E27FC236}">
                <a16:creationId xmlns:a16="http://schemas.microsoft.com/office/drawing/2014/main" id="{88D889ED-1E46-42BB-A898-3FEE660D3B4B}"/>
              </a:ext>
            </a:extLst>
          </p:cNvPr>
          <p:cNvSpPr txBox="1">
            <a:spLocks/>
          </p:cNvSpPr>
          <p:nvPr/>
        </p:nvSpPr>
        <p:spPr>
          <a:xfrm>
            <a:off x="2002517" y="4049369"/>
            <a:ext cx="7579108" cy="110863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1800" b="1" i="0" u="none" strike="noStrike" kern="0" cap="none" spc="0" normalizeH="0" baseline="0" noProof="0" dirty="0">
                <a:ln>
                  <a:noFill/>
                </a:ln>
                <a:solidFill>
                  <a:srgbClr val="4A66AC"/>
                </a:solidFill>
                <a:effectLst/>
                <a:uLnTx/>
                <a:uFillTx/>
                <a:latin typeface="Calibri" panose="020F0502020204030204" pitchFamily="34" charset="0"/>
                <a:ea typeface="Comfortaa"/>
                <a:cs typeface="Calibri" panose="020F0502020204030204" pitchFamily="34" charset="0"/>
                <a:sym typeface="Comfortaa"/>
              </a:rPr>
              <a:t>Daniel </a:t>
            </a:r>
            <a:r>
              <a:rPr kumimoji="0" lang="en-US" sz="1800" b="1" i="0" u="none" strike="noStrike" kern="0" cap="none" spc="0" normalizeH="0" baseline="0" noProof="0" dirty="0" err="1">
                <a:ln>
                  <a:noFill/>
                </a:ln>
                <a:solidFill>
                  <a:srgbClr val="4A66AC"/>
                </a:solidFill>
                <a:effectLst/>
                <a:uLnTx/>
                <a:uFillTx/>
                <a:latin typeface="Calibri" panose="020F0502020204030204" pitchFamily="34" charset="0"/>
                <a:ea typeface="Comfortaa"/>
                <a:cs typeface="Calibri" panose="020F0502020204030204" pitchFamily="34" charset="0"/>
                <a:sym typeface="Comfortaa"/>
              </a:rPr>
              <a:t>Marsili</a:t>
            </a:r>
            <a:endParaRPr kumimoji="0" lang="en-US" sz="1800" b="1" i="0" u="none" strike="noStrike" kern="0" cap="none" spc="0" normalizeH="0" baseline="0" noProof="0" dirty="0">
              <a:ln>
                <a:noFill/>
              </a:ln>
              <a:solidFill>
                <a:srgbClr val="4A66AC"/>
              </a:solidFill>
              <a:effectLst/>
              <a:uLnTx/>
              <a:uFillTx/>
              <a:latin typeface="Calibri" panose="020F0502020204030204" pitchFamily="34" charset="0"/>
              <a:ea typeface="Comfortaa"/>
              <a:cs typeface="Calibri" panose="020F0502020204030204" pitchFamily="34" charset="0"/>
              <a:sym typeface="Comfortaa"/>
            </a:endParaRPr>
          </a:p>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1800" b="0" i="0" u="none" strike="noStrike" kern="0" cap="none" spc="0" normalizeH="0" baseline="0" noProof="0" dirty="0">
                <a:ln>
                  <a:noFill/>
                </a:ln>
                <a:solidFill>
                  <a:srgbClr val="595959"/>
                </a:solidFill>
                <a:effectLst/>
                <a:uLnTx/>
                <a:uFillTx/>
                <a:latin typeface="Calibri" panose="020F0502020204030204" pitchFamily="34" charset="0"/>
                <a:ea typeface="Comfortaa"/>
                <a:cs typeface="Calibri" panose="020F0502020204030204" pitchFamily="34" charset="0"/>
                <a:sym typeface="Comfortaa"/>
              </a:rPr>
              <a:t>NAHR Director &amp; NAHR Fellow</a:t>
            </a:r>
          </a:p>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1800" b="0" i="0" u="none" strike="noStrike" kern="0" cap="none" spc="0" normalizeH="0" baseline="0" noProof="0" dirty="0">
                <a:ln>
                  <a:noFill/>
                </a:ln>
                <a:solidFill>
                  <a:srgbClr val="595959"/>
                </a:solidFill>
                <a:effectLst/>
                <a:uLnTx/>
                <a:uFillTx/>
                <a:latin typeface="Calibri" panose="020F0502020204030204" pitchFamily="34" charset="0"/>
                <a:ea typeface="Comfortaa"/>
                <a:cs typeface="Calibri" panose="020F0502020204030204" pitchFamily="34" charset="0"/>
                <a:sym typeface="Comfortaa"/>
              </a:rPr>
              <a:t>Former Chief Human Resources Officer, Colgate-Palmolive Company</a:t>
            </a:r>
          </a:p>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endParaRPr kumimoji="0" lang="en-US" sz="1800" b="0" i="0" u="none" strike="noStrike" kern="0" cap="none" spc="0" normalizeH="0" baseline="0" noProof="0" dirty="0">
              <a:ln>
                <a:noFill/>
              </a:ln>
              <a:solidFill>
                <a:srgbClr val="595959"/>
              </a:solidFill>
              <a:effectLst/>
              <a:uLnTx/>
              <a:uFillTx/>
              <a:latin typeface="Calibri" panose="020F0502020204030204" pitchFamily="34" charset="0"/>
              <a:ea typeface="Comfortaa"/>
              <a:cs typeface="Calibri" panose="020F0502020204030204" pitchFamily="34" charset="0"/>
              <a:sym typeface="Comfortaa"/>
            </a:endParaRPr>
          </a:p>
        </p:txBody>
      </p:sp>
      <p:sp>
        <p:nvSpPr>
          <p:cNvPr id="9" name="Google Shape;55;p13">
            <a:extLst>
              <a:ext uri="{FF2B5EF4-FFF2-40B4-BE49-F238E27FC236}">
                <a16:creationId xmlns:a16="http://schemas.microsoft.com/office/drawing/2014/main" id="{F1A344B5-97EF-4CA1-A237-532FEE369908}"/>
              </a:ext>
            </a:extLst>
          </p:cNvPr>
          <p:cNvSpPr txBox="1">
            <a:spLocks/>
          </p:cNvSpPr>
          <p:nvPr/>
        </p:nvSpPr>
        <p:spPr>
          <a:xfrm>
            <a:off x="2002517" y="2997287"/>
            <a:ext cx="7579108" cy="110863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3733"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1800" b="1" i="0" u="none" strike="noStrike" kern="0" cap="none" spc="0" normalizeH="0" baseline="0" noProof="0" dirty="0">
                <a:ln>
                  <a:noFill/>
                </a:ln>
                <a:solidFill>
                  <a:srgbClr val="4A66AC"/>
                </a:solidFill>
                <a:effectLst/>
                <a:uLnTx/>
                <a:uFillTx/>
                <a:latin typeface="Calibri" panose="020F0502020204030204" pitchFamily="34" charset="0"/>
                <a:ea typeface="Comfortaa"/>
                <a:cs typeface="Calibri" panose="020F0502020204030204" pitchFamily="34" charset="0"/>
                <a:sym typeface="Comfortaa"/>
              </a:rPr>
              <a:t>Lucien </a:t>
            </a:r>
            <a:r>
              <a:rPr kumimoji="0" lang="en-US" sz="1800" b="1" i="0" u="none" strike="noStrike" kern="0" cap="none" spc="0" normalizeH="0" baseline="0" noProof="0" dirty="0" err="1">
                <a:ln>
                  <a:noFill/>
                </a:ln>
                <a:solidFill>
                  <a:srgbClr val="4A66AC"/>
                </a:solidFill>
                <a:effectLst/>
                <a:uLnTx/>
                <a:uFillTx/>
                <a:latin typeface="Calibri" panose="020F0502020204030204" pitchFamily="34" charset="0"/>
                <a:ea typeface="Comfortaa"/>
                <a:cs typeface="Calibri" panose="020F0502020204030204" pitchFamily="34" charset="0"/>
                <a:sym typeface="Comfortaa"/>
              </a:rPr>
              <a:t>Alziari</a:t>
            </a:r>
            <a:endParaRPr kumimoji="0" lang="en-US" sz="1800" b="1" i="0" u="none" strike="noStrike" kern="0" cap="none" spc="0" normalizeH="0" baseline="0" noProof="0" dirty="0">
              <a:ln>
                <a:noFill/>
              </a:ln>
              <a:solidFill>
                <a:srgbClr val="4A66AC"/>
              </a:solidFill>
              <a:effectLst/>
              <a:uLnTx/>
              <a:uFillTx/>
              <a:latin typeface="Calibri" panose="020F0502020204030204" pitchFamily="34" charset="0"/>
              <a:ea typeface="Comfortaa"/>
              <a:cs typeface="Calibri" panose="020F0502020204030204" pitchFamily="34" charset="0"/>
              <a:sym typeface="Comfortaa"/>
            </a:endParaRPr>
          </a:p>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1800" b="0" i="0" u="none" strike="noStrike" kern="0" cap="none" spc="0" normalizeH="0" baseline="0" noProof="0" dirty="0">
                <a:ln>
                  <a:noFill/>
                </a:ln>
                <a:solidFill>
                  <a:srgbClr val="595959"/>
                </a:solidFill>
                <a:effectLst/>
                <a:uLnTx/>
                <a:uFillTx/>
                <a:latin typeface="Calibri" panose="020F0502020204030204" pitchFamily="34" charset="0"/>
                <a:ea typeface="Comfortaa"/>
                <a:cs typeface="Calibri" panose="020F0502020204030204" pitchFamily="34" charset="0"/>
                <a:sym typeface="Comfortaa"/>
              </a:rPr>
              <a:t>NAHR Director &amp; NAHR Fellow</a:t>
            </a:r>
          </a:p>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r>
              <a:rPr kumimoji="0" lang="en-US" sz="1800" b="0" i="0" u="none" strike="noStrike" kern="0" cap="none" spc="0" normalizeH="0" baseline="0" noProof="0" dirty="0">
                <a:ln>
                  <a:noFill/>
                </a:ln>
                <a:solidFill>
                  <a:srgbClr val="595959"/>
                </a:solidFill>
                <a:effectLst/>
                <a:uLnTx/>
                <a:uFillTx/>
                <a:latin typeface="Calibri" panose="020F0502020204030204" pitchFamily="34" charset="0"/>
                <a:ea typeface="Comfortaa"/>
                <a:cs typeface="Calibri" panose="020F0502020204030204" pitchFamily="34" charset="0"/>
                <a:sym typeface="Comfortaa"/>
              </a:rPr>
              <a:t>EVP &amp; Chief Human Resources Officer, Prudential Financial Inc. </a:t>
            </a:r>
          </a:p>
          <a:p>
            <a:pPr marL="0" marR="0" lvl="0" indent="0" algn="ctr" defTabSz="914400" rtl="0" eaLnBrk="1" fontAlgn="auto" latinLnBrk="0" hangingPunct="1">
              <a:lnSpc>
                <a:spcPct val="100000"/>
              </a:lnSpc>
              <a:spcBef>
                <a:spcPts val="0"/>
              </a:spcBef>
              <a:spcAft>
                <a:spcPts val="0"/>
              </a:spcAft>
              <a:buClr>
                <a:srgbClr val="595959"/>
              </a:buClr>
              <a:buSzPts val="2800"/>
              <a:buFont typeface="Arial"/>
              <a:buNone/>
              <a:tabLst/>
              <a:defRPr/>
            </a:pPr>
            <a:endParaRPr kumimoji="0" lang="en-US" sz="1800" b="0" i="0" u="none" strike="noStrike" kern="0" cap="none" spc="0" normalizeH="0" baseline="0" noProof="0" dirty="0">
              <a:ln>
                <a:noFill/>
              </a:ln>
              <a:solidFill>
                <a:srgbClr val="595959"/>
              </a:solidFill>
              <a:effectLst/>
              <a:uLnTx/>
              <a:uFillTx/>
              <a:latin typeface="Calibri" panose="020F0502020204030204" pitchFamily="34" charset="0"/>
              <a:ea typeface="Comfortaa"/>
              <a:cs typeface="Calibri" panose="020F0502020204030204" pitchFamily="34" charset="0"/>
              <a:sym typeface="Comfortaa"/>
            </a:endParaRPr>
          </a:p>
        </p:txBody>
      </p:sp>
      <p:sp>
        <p:nvSpPr>
          <p:cNvPr id="2" name="TextBox 1">
            <a:extLst>
              <a:ext uri="{FF2B5EF4-FFF2-40B4-BE49-F238E27FC236}">
                <a16:creationId xmlns:a16="http://schemas.microsoft.com/office/drawing/2014/main" id="{81E530FE-E520-4DB2-B27F-31A9A071F3EC}"/>
              </a:ext>
            </a:extLst>
          </p:cNvPr>
          <p:cNvSpPr txBox="1"/>
          <p:nvPr/>
        </p:nvSpPr>
        <p:spPr>
          <a:xfrm>
            <a:off x="9581625" y="5815219"/>
            <a:ext cx="3280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NAHR CHRO Academy XXI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595959"/>
                </a:solidFill>
                <a:latin typeface="Calibri" panose="020F0502020204030204" pitchFamily="34" charset="0"/>
                <a:cs typeface="Calibri" panose="020F0502020204030204" pitchFamily="34" charset="0"/>
              </a:rPr>
              <a:t>Thursday, June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Session 7</a:t>
            </a:r>
          </a:p>
        </p:txBody>
      </p:sp>
    </p:spTree>
    <p:extLst>
      <p:ext uri="{BB962C8B-B14F-4D97-AF65-F5344CB8AC3E}">
        <p14:creationId xmlns:p14="http://schemas.microsoft.com/office/powerpoint/2010/main" val="266426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3F4838-582A-0344-B9D5-AE20B5F04807}"/>
              </a:ext>
            </a:extLst>
          </p:cNvPr>
          <p:cNvSpPr>
            <a:spLocks noGrp="1"/>
          </p:cNvSpPr>
          <p:nvPr>
            <p:ph type="title"/>
          </p:nvPr>
        </p:nvSpPr>
        <p:spPr>
          <a:xfrm>
            <a:off x="458233" y="480452"/>
            <a:ext cx="10807530" cy="1325563"/>
          </a:xfrm>
        </p:spPr>
        <p:txBody>
          <a:bodyPr>
            <a:normAutofit fontScale="90000"/>
          </a:bodyPr>
          <a:lstStyle/>
          <a:p>
            <a:r>
              <a:rPr lang="en-GB" sz="3600" b="1" cap="none" dirty="0">
                <a:latin typeface="Graphik" panose="020B0503030202060203" pitchFamily="34" charset="77"/>
                <a:ea typeface="Yu Gothic Light" panose="020B0300000000000000" pitchFamily="34" charset="-128"/>
                <a:cs typeface="Times New Roman" panose="02020603050405020304" pitchFamily="18" charset="0"/>
              </a:rPr>
              <a:t>And Modern Boards</a:t>
            </a:r>
            <a:r>
              <a:rPr lang="en-GB" sz="3600" cap="none" dirty="0">
                <a:latin typeface="Graphik" panose="020B0503030202060203" pitchFamily="34" charset="77"/>
                <a:ea typeface="Yu Gothic Light" panose="020B0300000000000000" pitchFamily="34" charset="-128"/>
                <a:cs typeface="Times New Roman" panose="02020603050405020304" pitchFamily="18" charset="0"/>
              </a:rPr>
              <a:t> are focused on…</a:t>
            </a:r>
            <a:br>
              <a:rPr lang="en-GB" sz="3600" cap="none" dirty="0">
                <a:latin typeface="Graphik" panose="020B0503030202060203" pitchFamily="34" charset="77"/>
                <a:ea typeface="Yu Gothic Light" panose="020B0300000000000000" pitchFamily="34" charset="-128"/>
                <a:cs typeface="Times New Roman" panose="02020603050405020304" pitchFamily="18" charset="0"/>
              </a:rPr>
            </a:br>
            <a:br>
              <a:rPr lang="en-GB" sz="3200" cap="none" dirty="0">
                <a:latin typeface="Graphik" panose="020B0503030202060203" pitchFamily="34" charset="77"/>
                <a:ea typeface="Yu Gothic Light" panose="020B0300000000000000" pitchFamily="34" charset="-128"/>
                <a:cs typeface="Times New Roman" panose="02020603050405020304" pitchFamily="18" charset="0"/>
              </a:rPr>
            </a:br>
            <a:r>
              <a:rPr lang="en-GB" sz="3200" i="1" cap="none" dirty="0">
                <a:latin typeface="Graphik" panose="020B0503030202060203" pitchFamily="34" charset="77"/>
                <a:ea typeface="Yu Gothic Light" panose="020B0300000000000000" pitchFamily="34" charset="-128"/>
                <a:cs typeface="Times New Roman" panose="02020603050405020304" pitchFamily="18" charset="0"/>
              </a:rPr>
              <a:t>C</a:t>
            </a:r>
            <a:r>
              <a:rPr lang="en-GB" sz="3200" b="1" i="1" cap="none" dirty="0">
                <a:latin typeface="Graphik" panose="020B0503030202060203" pitchFamily="34" charset="77"/>
                <a:ea typeface="Yu Gothic Light" panose="020B0300000000000000" pitchFamily="34" charset="-128"/>
                <a:cs typeface="Times New Roman" panose="02020603050405020304" pitchFamily="18" charset="0"/>
              </a:rPr>
              <a:t>ritical workforce elements </a:t>
            </a:r>
            <a:br>
              <a:rPr lang="en-GB" sz="3200" b="1" i="1" cap="none" dirty="0">
                <a:latin typeface="Graphik" panose="020B0503030202060203" pitchFamily="34" charset="77"/>
                <a:ea typeface="Yu Gothic Light" panose="020B0300000000000000" pitchFamily="34" charset="-128"/>
                <a:cs typeface="Times New Roman" panose="02020603050405020304" pitchFamily="18" charset="0"/>
              </a:rPr>
            </a:br>
            <a:r>
              <a:rPr lang="en-GB" sz="3200" b="1" i="1" cap="none" dirty="0">
                <a:latin typeface="Graphik" panose="020B0503030202060203" pitchFamily="34" charset="77"/>
                <a:ea typeface="Yu Gothic Light" panose="020B0300000000000000" pitchFamily="34" charset="-128"/>
                <a:cs typeface="Times New Roman" panose="02020603050405020304" pitchFamily="18" charset="0"/>
              </a:rPr>
              <a:t>and act on data to improve capabilities</a:t>
            </a:r>
          </a:p>
        </p:txBody>
      </p:sp>
      <p:sp>
        <p:nvSpPr>
          <p:cNvPr id="12" name="Content Placeholder 2">
            <a:extLst>
              <a:ext uri="{FF2B5EF4-FFF2-40B4-BE49-F238E27FC236}">
                <a16:creationId xmlns:a16="http://schemas.microsoft.com/office/drawing/2014/main" id="{AAD149BC-6246-4BC9-AA44-0001154567A7}"/>
              </a:ext>
            </a:extLst>
          </p:cNvPr>
          <p:cNvSpPr txBox="1">
            <a:spLocks/>
          </p:cNvSpPr>
          <p:nvPr/>
        </p:nvSpPr>
        <p:spPr>
          <a:xfrm>
            <a:off x="688621" y="1806015"/>
            <a:ext cx="8863752" cy="4335395"/>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rgbClr val="000000"/>
              </a:solidFill>
              <a:effectLst/>
              <a:uLnTx/>
              <a:uFillTx/>
              <a:latin typeface="Graphik"/>
              <a:ea typeface="+mn-ea"/>
              <a:cs typeface="+mn-cs"/>
            </a:endParaRP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Workforce metrics most commonly</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discussed among Modern Boards are</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related to talent and attraction, wellness and resiliency,</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and workforce data.</a:t>
            </a:r>
            <a:endParaRPr kumimoji="0" lang="en-GB" sz="2400" b="1" i="0" u="none" strike="noStrike" kern="1200" cap="none" spc="0" normalizeH="0" baseline="0" noProof="0" dirty="0">
              <a:ln>
                <a:noFill/>
              </a:ln>
              <a:solidFill>
                <a:srgbClr val="000000"/>
              </a:solidFill>
              <a:effectLst/>
              <a:uLnTx/>
              <a:uFillTx/>
              <a:latin typeface="Graphik"/>
              <a:ea typeface="+mn-ea"/>
              <a:cs typeface="+mn-cs"/>
            </a:endParaRPr>
          </a:p>
        </p:txBody>
      </p:sp>
      <p:sp>
        <p:nvSpPr>
          <p:cNvPr id="13" name="Text Placeholder 3">
            <a:extLst>
              <a:ext uri="{FF2B5EF4-FFF2-40B4-BE49-F238E27FC236}">
                <a16:creationId xmlns:a16="http://schemas.microsoft.com/office/drawing/2014/main" id="{AB8C4178-1C30-49E5-9E6A-236A8A35CD74}"/>
              </a:ext>
            </a:extLst>
          </p:cNvPr>
          <p:cNvSpPr txBox="1">
            <a:spLocks/>
          </p:cNvSpPr>
          <p:nvPr/>
        </p:nvSpPr>
        <p:spPr>
          <a:xfrm>
            <a:off x="777830" y="3909987"/>
            <a:ext cx="3098313" cy="817092"/>
          </a:xfrm>
          <a:prstGeom prst="rect">
            <a:avLst/>
          </a:prstGeom>
        </p:spPr>
        <p:txBody>
          <a:bodyPr anchor="ct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5400" b="1" i="0" u="none" strike="noStrike" kern="1200" cap="all" spc="0" normalizeH="0" baseline="0" noProof="0" dirty="0">
                <a:ln>
                  <a:noFill/>
                </a:ln>
                <a:solidFill>
                  <a:srgbClr val="A02CF8"/>
                </a:solidFill>
                <a:effectLst/>
                <a:uLnTx/>
                <a:uFillTx/>
                <a:latin typeface="Graphik Black" panose="020B0503030202060203" pitchFamily="34" charset="77"/>
                <a:ea typeface="+mn-ea"/>
                <a:cs typeface="Arial" charset="0"/>
              </a:rPr>
              <a:t>52.5%</a:t>
            </a:r>
          </a:p>
        </p:txBody>
      </p:sp>
      <p:sp>
        <p:nvSpPr>
          <p:cNvPr id="14" name="Text Placeholder 6">
            <a:extLst>
              <a:ext uri="{FF2B5EF4-FFF2-40B4-BE49-F238E27FC236}">
                <a16:creationId xmlns:a16="http://schemas.microsoft.com/office/drawing/2014/main" id="{5CCF3E0F-88D1-4653-827A-574DBA41EFFC}"/>
              </a:ext>
            </a:extLst>
          </p:cNvPr>
          <p:cNvSpPr txBox="1">
            <a:spLocks/>
          </p:cNvSpPr>
          <p:nvPr/>
        </p:nvSpPr>
        <p:spPr>
          <a:xfrm>
            <a:off x="777830" y="4858479"/>
            <a:ext cx="2756753" cy="656134"/>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rgbClr val="000000"/>
                </a:solidFill>
                <a:effectLst/>
                <a:uLnTx/>
                <a:uFillTx/>
                <a:latin typeface="Graphik"/>
                <a:ea typeface="+mn-ea"/>
                <a:cs typeface="+mn-cs"/>
              </a:rPr>
              <a:t>Talent and attraction</a:t>
            </a:r>
            <a:r>
              <a:rPr kumimoji="0" lang="en-US" sz="2800" b="1" i="0" u="none" strike="noStrike" kern="1200" cap="all" spc="0" normalizeH="0" baseline="0" noProof="0" dirty="0">
                <a:ln>
                  <a:noFill/>
                </a:ln>
                <a:solidFill>
                  <a:srgbClr val="000000"/>
                </a:solidFill>
                <a:effectLst/>
                <a:uLnTx/>
                <a:uFillTx/>
                <a:latin typeface="Graphik"/>
                <a:ea typeface="+mn-ea"/>
                <a:cs typeface="+mn-cs"/>
              </a:rPr>
              <a:t> </a:t>
            </a:r>
          </a:p>
        </p:txBody>
      </p:sp>
      <p:sp>
        <p:nvSpPr>
          <p:cNvPr id="15" name="Text Placeholder 3">
            <a:extLst>
              <a:ext uri="{FF2B5EF4-FFF2-40B4-BE49-F238E27FC236}">
                <a16:creationId xmlns:a16="http://schemas.microsoft.com/office/drawing/2014/main" id="{7C636304-C09C-4BA9-9E41-71DE953E2654}"/>
              </a:ext>
            </a:extLst>
          </p:cNvPr>
          <p:cNvSpPr txBox="1">
            <a:spLocks/>
          </p:cNvSpPr>
          <p:nvPr/>
        </p:nvSpPr>
        <p:spPr>
          <a:xfrm>
            <a:off x="3791289" y="3975753"/>
            <a:ext cx="3098313" cy="817092"/>
          </a:xfrm>
          <a:prstGeom prst="rect">
            <a:avLst/>
          </a:prstGeom>
        </p:spPr>
        <p:txBody>
          <a:bodyPr anchor="ct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5400" b="1" i="0" u="none" strike="noStrike" kern="1200" cap="all" spc="0" normalizeH="0" baseline="0" noProof="0" dirty="0">
                <a:ln>
                  <a:noFill/>
                </a:ln>
                <a:solidFill>
                  <a:srgbClr val="A02CF8"/>
                </a:solidFill>
                <a:effectLst/>
                <a:uLnTx/>
                <a:uFillTx/>
                <a:latin typeface="Graphik"/>
                <a:ea typeface="+mn-ea"/>
                <a:cs typeface="+mn-cs"/>
              </a:rPr>
              <a:t>56.2%</a:t>
            </a:r>
          </a:p>
        </p:txBody>
      </p:sp>
      <p:sp>
        <p:nvSpPr>
          <p:cNvPr id="16" name="Text Placeholder 6">
            <a:extLst>
              <a:ext uri="{FF2B5EF4-FFF2-40B4-BE49-F238E27FC236}">
                <a16:creationId xmlns:a16="http://schemas.microsoft.com/office/drawing/2014/main" id="{B32C6434-53AB-4C6E-9E9C-CF69CCE7FF71}"/>
              </a:ext>
            </a:extLst>
          </p:cNvPr>
          <p:cNvSpPr txBox="1">
            <a:spLocks/>
          </p:cNvSpPr>
          <p:nvPr/>
        </p:nvSpPr>
        <p:spPr>
          <a:xfrm>
            <a:off x="3791289" y="4858479"/>
            <a:ext cx="2756753" cy="656134"/>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rgbClr val="000000"/>
                </a:solidFill>
                <a:effectLst/>
                <a:uLnTx/>
                <a:uFillTx/>
                <a:latin typeface="Graphik"/>
                <a:ea typeface="+mn-ea"/>
                <a:cs typeface="+mn-cs"/>
              </a:rPr>
              <a:t>Wellness and resiliency </a:t>
            </a:r>
            <a:r>
              <a:rPr kumimoji="0" lang="en-US" sz="2800" b="1" i="0" u="none" strike="noStrike" kern="1200" cap="all" spc="0" normalizeH="0" baseline="0" noProof="0" dirty="0">
                <a:ln>
                  <a:noFill/>
                </a:ln>
                <a:solidFill>
                  <a:srgbClr val="000000"/>
                </a:solidFill>
                <a:effectLst/>
                <a:uLnTx/>
                <a:uFillTx/>
                <a:latin typeface="Graphik"/>
                <a:ea typeface="+mn-ea"/>
                <a:cs typeface="+mn-cs"/>
              </a:rPr>
              <a:t> </a:t>
            </a:r>
          </a:p>
        </p:txBody>
      </p:sp>
      <p:sp>
        <p:nvSpPr>
          <p:cNvPr id="17" name="Text Placeholder 3">
            <a:extLst>
              <a:ext uri="{FF2B5EF4-FFF2-40B4-BE49-F238E27FC236}">
                <a16:creationId xmlns:a16="http://schemas.microsoft.com/office/drawing/2014/main" id="{CD0AC428-8786-40C8-A9B9-5E280C82D36F}"/>
              </a:ext>
            </a:extLst>
          </p:cNvPr>
          <p:cNvSpPr txBox="1">
            <a:spLocks/>
          </p:cNvSpPr>
          <p:nvPr/>
        </p:nvSpPr>
        <p:spPr>
          <a:xfrm>
            <a:off x="6906348" y="3909987"/>
            <a:ext cx="3098313" cy="817092"/>
          </a:xfrm>
          <a:prstGeom prst="rect">
            <a:avLst/>
          </a:prstGeom>
        </p:spPr>
        <p:txBody>
          <a:bodyPr anchor="ct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5400" b="1" i="0" u="none" strike="noStrike" kern="1200" cap="all" spc="0" normalizeH="0" baseline="0" noProof="0" dirty="0">
                <a:ln>
                  <a:noFill/>
                </a:ln>
                <a:solidFill>
                  <a:srgbClr val="A02CF8"/>
                </a:solidFill>
                <a:effectLst/>
                <a:uLnTx/>
                <a:uFillTx/>
                <a:latin typeface="Graphik Black" panose="020B0503030202060203" pitchFamily="34" charset="77"/>
                <a:ea typeface="+mn-ea"/>
                <a:cs typeface="Arial" charset="0"/>
              </a:rPr>
              <a:t>48.9%</a:t>
            </a:r>
          </a:p>
        </p:txBody>
      </p:sp>
      <p:sp>
        <p:nvSpPr>
          <p:cNvPr id="18" name="Text Placeholder 6">
            <a:extLst>
              <a:ext uri="{FF2B5EF4-FFF2-40B4-BE49-F238E27FC236}">
                <a16:creationId xmlns:a16="http://schemas.microsoft.com/office/drawing/2014/main" id="{92A8A679-FD7F-4D2A-A9D6-6E4EB35C2033}"/>
              </a:ext>
            </a:extLst>
          </p:cNvPr>
          <p:cNvSpPr txBox="1">
            <a:spLocks/>
          </p:cNvSpPr>
          <p:nvPr/>
        </p:nvSpPr>
        <p:spPr>
          <a:xfrm>
            <a:off x="6906348" y="4858479"/>
            <a:ext cx="2756753" cy="656134"/>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rgbClr val="000000"/>
                </a:solidFill>
                <a:effectLst/>
                <a:uLnTx/>
                <a:uFillTx/>
                <a:latin typeface="Graphik"/>
                <a:ea typeface="+mn-ea"/>
                <a:cs typeface="+mn-cs"/>
              </a:rPr>
              <a:t>Workforce data </a:t>
            </a:r>
          </a:p>
        </p:txBody>
      </p:sp>
    </p:spTree>
    <p:extLst>
      <p:ext uri="{BB962C8B-B14F-4D97-AF65-F5344CB8AC3E}">
        <p14:creationId xmlns:p14="http://schemas.microsoft.com/office/powerpoint/2010/main" val="48496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E3F4FD-B945-A54E-9DE2-BFA14A8CC17F}"/>
              </a:ext>
            </a:extLst>
          </p:cNvPr>
          <p:cNvSpPr txBox="1">
            <a:spLocks/>
          </p:cNvSpPr>
          <p:nvPr/>
        </p:nvSpPr>
        <p:spPr>
          <a:xfrm>
            <a:off x="750936" y="1287742"/>
            <a:ext cx="9751217" cy="2141258"/>
          </a:xfrm>
          <a:prstGeom prst="rect">
            <a:avLst/>
          </a:prstGeom>
        </p:spPr>
        <p:txBody>
          <a:bodyPr>
            <a:normAutofit/>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A000FF"/>
                </a:solidFill>
                <a:effectLst/>
                <a:uLnTx/>
                <a:uFillTx/>
                <a:latin typeface="Graphik"/>
                <a:ea typeface="+mn-ea"/>
                <a:cs typeface="+mn-cs"/>
              </a:rPr>
              <a:t>We found three ways in which HR trailblazers approach their work differently than their peers in other organizations.</a:t>
            </a:r>
          </a:p>
        </p:txBody>
      </p:sp>
      <p:sp>
        <p:nvSpPr>
          <p:cNvPr id="5" name="TextBox 4">
            <a:extLst>
              <a:ext uri="{FF2B5EF4-FFF2-40B4-BE49-F238E27FC236}">
                <a16:creationId xmlns:a16="http://schemas.microsoft.com/office/drawing/2014/main" id="{C6E17FCB-3126-9846-B5C4-936B53E50365}"/>
              </a:ext>
            </a:extLst>
          </p:cNvPr>
          <p:cNvSpPr txBox="1"/>
          <p:nvPr/>
        </p:nvSpPr>
        <p:spPr>
          <a:xfrm>
            <a:off x="818172" y="5799851"/>
            <a:ext cx="104298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Graphik"/>
                <a:ea typeface="+mn-ea"/>
                <a:cs typeface="+mn-cs"/>
              </a:rPr>
              <a:t>Yet within our study we found that less than 20 percent of organizations are modern HR leaders.</a:t>
            </a:r>
          </a:p>
        </p:txBody>
      </p:sp>
      <p:sp>
        <p:nvSpPr>
          <p:cNvPr id="6" name="Title 1">
            <a:extLst>
              <a:ext uri="{FF2B5EF4-FFF2-40B4-BE49-F238E27FC236}">
                <a16:creationId xmlns:a16="http://schemas.microsoft.com/office/drawing/2014/main" id="{4C14C972-D213-244D-8B53-AA78D8836401}"/>
              </a:ext>
            </a:extLst>
          </p:cNvPr>
          <p:cNvSpPr txBox="1">
            <a:spLocks/>
          </p:cNvSpPr>
          <p:nvPr/>
        </p:nvSpPr>
        <p:spPr>
          <a:xfrm>
            <a:off x="818171" y="808924"/>
            <a:ext cx="7424876" cy="1325563"/>
          </a:xfrm>
          <a:prstGeom prst="rect">
            <a:avLst/>
          </a:prstGeom>
        </p:spPr>
        <p:txBody>
          <a:bodyPr vert="horz" lIns="0" tIns="45720" rIns="0" bIns="0" rtlCol="0" anchor="t" anchorCtr="0">
            <a:normAutofit/>
          </a:bodyPr>
          <a:lstStyle>
            <a:lvl1pPr marL="0" indent="0" algn="l" defTabSz="914377" rtl="0" eaLnBrk="1" latinLnBrk="0" hangingPunct="1">
              <a:lnSpc>
                <a:spcPct val="70000"/>
              </a:lnSpc>
              <a:spcBef>
                <a:spcPct val="0"/>
              </a:spcBef>
              <a:buNone/>
              <a:defRPr sz="4000" b="1" kern="1200" cap="all" baseline="0">
                <a:solidFill>
                  <a:schemeClr val="tx1"/>
                </a:solidFill>
                <a:latin typeface="Graphik" panose="020B0503030202060203" pitchFamily="34" charset="0"/>
                <a:ea typeface="+mj-ea"/>
                <a:cs typeface="+mj-cs"/>
              </a:defRPr>
            </a:lvl1pPr>
          </a:lstStyle>
          <a:p>
            <a:pPr marL="0" marR="0" lvl="0" indent="0" algn="l" defTabSz="914377" rtl="0" eaLnBrk="1" fontAlgn="auto" latinLnBrk="0" hangingPunct="1">
              <a:lnSpc>
                <a:spcPct val="70000"/>
              </a:lnSpc>
              <a:spcBef>
                <a:spcPct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t>Secrets of success for modern HR</a:t>
            </a:r>
          </a:p>
        </p:txBody>
      </p:sp>
      <p:pic>
        <p:nvPicPr>
          <p:cNvPr id="10" name="Picture 9" descr="A picture containing monitor, screen, television, clock&#10;&#10;Description automatically generated">
            <a:extLst>
              <a:ext uri="{FF2B5EF4-FFF2-40B4-BE49-F238E27FC236}">
                <a16:creationId xmlns:a16="http://schemas.microsoft.com/office/drawing/2014/main" id="{435B71F5-1BED-C54C-8CC6-AEE26FBEB0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0594" y="1624718"/>
            <a:ext cx="10828977" cy="4081003"/>
          </a:xfrm>
          <a:prstGeom prst="rect">
            <a:avLst/>
          </a:prstGeom>
        </p:spPr>
      </p:pic>
      <p:sp>
        <p:nvSpPr>
          <p:cNvPr id="7" name="Rectangle 6">
            <a:extLst>
              <a:ext uri="{FF2B5EF4-FFF2-40B4-BE49-F238E27FC236}">
                <a16:creationId xmlns:a16="http://schemas.microsoft.com/office/drawing/2014/main" id="{783F9987-B3B2-4F27-9E46-928348254B32}"/>
              </a:ext>
            </a:extLst>
          </p:cNvPr>
          <p:cNvSpPr/>
          <p:nvPr/>
        </p:nvSpPr>
        <p:spPr>
          <a:xfrm>
            <a:off x="1612899" y="2340634"/>
            <a:ext cx="740833" cy="28070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phik"/>
              <a:ea typeface="+mn-ea"/>
              <a:cs typeface="+mn-cs"/>
            </a:endParaRPr>
          </a:p>
        </p:txBody>
      </p:sp>
      <p:sp>
        <p:nvSpPr>
          <p:cNvPr id="8" name="TextBox 7">
            <a:extLst>
              <a:ext uri="{FF2B5EF4-FFF2-40B4-BE49-F238E27FC236}">
                <a16:creationId xmlns:a16="http://schemas.microsoft.com/office/drawing/2014/main" id="{A222E1F7-BC1F-40F4-A4E6-1B374E4C4A16}"/>
              </a:ext>
            </a:extLst>
          </p:cNvPr>
          <p:cNvSpPr txBox="1"/>
          <p:nvPr/>
        </p:nvSpPr>
        <p:spPr>
          <a:xfrm>
            <a:off x="1071561" y="2342107"/>
            <a:ext cx="1960034" cy="292388"/>
          </a:xfrm>
          <a:prstGeom prst="rect">
            <a:avLst/>
          </a:prstGeom>
          <a:solidFill>
            <a:schemeClr val="accent1"/>
          </a:solidFill>
        </p:spPr>
        <p:txBody>
          <a:bodyPr wrap="square" lIns="0" tIns="0" rIns="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raphik"/>
                <a:ea typeface="+mn-ea"/>
                <a:cs typeface="+mn-cs"/>
              </a:rPr>
              <a:t>TRANSPARENCY</a:t>
            </a:r>
          </a:p>
        </p:txBody>
      </p:sp>
    </p:spTree>
    <p:extLst>
      <p:ext uri="{BB962C8B-B14F-4D97-AF65-F5344CB8AC3E}">
        <p14:creationId xmlns:p14="http://schemas.microsoft.com/office/powerpoint/2010/main" val="721965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60073"/>
        </a:solidFill>
        <a:effectLst/>
      </p:bgPr>
    </p:bg>
    <p:spTree>
      <p:nvGrpSpPr>
        <p:cNvPr id="1" name=""/>
        <p:cNvGrpSpPr/>
        <p:nvPr/>
      </p:nvGrpSpPr>
      <p:grpSpPr>
        <a:xfrm>
          <a:off x="0" y="0"/>
          <a:ext cx="0" cy="0"/>
          <a:chOff x="0" y="0"/>
          <a:chExt cx="0" cy="0"/>
        </a:xfrm>
      </p:grpSpPr>
      <p:pic>
        <p:nvPicPr>
          <p:cNvPr id="13" name="Picture 12" descr="A person standing in front of a building&#10;&#10;Description automatically generated">
            <a:extLst>
              <a:ext uri="{FF2B5EF4-FFF2-40B4-BE49-F238E27FC236}">
                <a16:creationId xmlns:a16="http://schemas.microsoft.com/office/drawing/2014/main" id="{3EF228C9-880E-304B-87C6-50346506AA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29" y="-43828"/>
            <a:ext cx="12286130" cy="6901828"/>
          </a:xfrm>
          <a:prstGeom prst="rect">
            <a:avLst/>
          </a:prstGeom>
        </p:spPr>
      </p:pic>
      <p:sp>
        <p:nvSpPr>
          <p:cNvPr id="12" name="object 3">
            <a:extLst>
              <a:ext uri="{FF2B5EF4-FFF2-40B4-BE49-F238E27FC236}">
                <a16:creationId xmlns:a16="http://schemas.microsoft.com/office/drawing/2014/main" id="{8FD424D0-0C13-1C42-9360-F83107F6888B}"/>
              </a:ext>
            </a:extLst>
          </p:cNvPr>
          <p:cNvSpPr txBox="1">
            <a:spLocks/>
          </p:cNvSpPr>
          <p:nvPr/>
        </p:nvSpPr>
        <p:spPr>
          <a:xfrm>
            <a:off x="895985" y="1240260"/>
            <a:ext cx="4685030" cy="3722429"/>
          </a:xfrm>
          <a:prstGeom prst="rect">
            <a:avLst/>
          </a:prstGeom>
        </p:spPr>
        <p:txBody>
          <a:bodyPr vert="horz" wrap="square" lIns="0" tIns="17145" rIns="0" bIns="0" rtlCol="0">
            <a:spAutoFit/>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12700" marR="0" lvl="0" indent="0" algn="l" defTabSz="914377" rtl="0" eaLnBrk="1" fontAlgn="auto" latinLnBrk="0" hangingPunct="1">
              <a:lnSpc>
                <a:spcPct val="70000"/>
              </a:lnSpc>
              <a:spcBef>
                <a:spcPts val="135"/>
              </a:spcBef>
              <a:spcAft>
                <a:spcPts val="0"/>
              </a:spcAft>
              <a:buClrTx/>
              <a:buSzTx/>
              <a:buFont typeface="Arial" panose="020B0604020202020204" pitchFamily="34" charset="0"/>
              <a:buNone/>
              <a:tabLst/>
              <a:defRPr/>
            </a:pPr>
            <a:r>
              <a:rPr kumimoji="0" lang="en-IE" sz="9600" b="1" i="0" u="none" strike="noStrike" kern="1200" cap="all" spc="-635" normalizeH="0" baseline="0" noProof="0" dirty="0">
                <a:ln>
                  <a:noFill/>
                </a:ln>
                <a:solidFill>
                  <a:srgbClr val="FFFFFF"/>
                </a:solidFill>
                <a:effectLst/>
                <a:uLnTx/>
                <a:uFillTx/>
                <a:latin typeface="Graphik"/>
                <a:ea typeface="+mn-ea"/>
                <a:cs typeface="+mn-cs"/>
              </a:rPr>
              <a:t>C</a:t>
            </a:r>
            <a:r>
              <a:rPr kumimoji="0" lang="en-IE" sz="9600" b="1" i="0" u="none" strike="noStrike" kern="1200" cap="all" spc="-520" normalizeH="0" baseline="0" noProof="0" dirty="0">
                <a:ln>
                  <a:noFill/>
                </a:ln>
                <a:solidFill>
                  <a:srgbClr val="FFFFFF"/>
                </a:solidFill>
                <a:effectLst/>
                <a:uLnTx/>
                <a:uFillTx/>
                <a:latin typeface="Graphik"/>
                <a:ea typeface="+mn-ea"/>
                <a:cs typeface="+mn-cs"/>
              </a:rPr>
              <a:t>A</a:t>
            </a:r>
            <a:r>
              <a:rPr kumimoji="0" lang="en-IE" sz="9600" b="1" i="0" u="none" strike="noStrike" kern="1200" cap="all" spc="-470" normalizeH="0" baseline="0" noProof="0" dirty="0">
                <a:ln>
                  <a:noFill/>
                </a:ln>
                <a:solidFill>
                  <a:srgbClr val="FFFFFF"/>
                </a:solidFill>
                <a:effectLst/>
                <a:uLnTx/>
                <a:uFillTx/>
                <a:latin typeface="Graphik"/>
                <a:ea typeface="+mn-ea"/>
                <a:cs typeface="+mn-cs"/>
              </a:rPr>
              <a:t>R</a:t>
            </a:r>
            <a:r>
              <a:rPr kumimoji="0" lang="en-IE" sz="9600" b="1" i="0" u="none" strike="noStrike" kern="1200" cap="all" spc="20" normalizeH="0" baseline="0" noProof="0" dirty="0">
                <a:ln>
                  <a:noFill/>
                </a:ln>
                <a:solidFill>
                  <a:srgbClr val="FFFFFF"/>
                </a:solidFill>
                <a:effectLst/>
                <a:uLnTx/>
                <a:uFillTx/>
                <a:latin typeface="Graphik"/>
                <a:ea typeface="+mn-ea"/>
                <a:cs typeface="+mn-cs"/>
              </a:rPr>
              <a:t>E</a:t>
            </a:r>
          </a:p>
          <a:p>
            <a:pPr marL="12700" marR="0" lvl="0" indent="0" algn="l" defTabSz="914377" rtl="0" eaLnBrk="1" fontAlgn="auto" latinLnBrk="0" hangingPunct="1">
              <a:lnSpc>
                <a:spcPct val="70000"/>
              </a:lnSpc>
              <a:spcBef>
                <a:spcPts val="135"/>
              </a:spcBef>
              <a:spcAft>
                <a:spcPts val="0"/>
              </a:spcAft>
              <a:buClrTx/>
              <a:buSzTx/>
              <a:buFont typeface="Arial" panose="020B0604020202020204" pitchFamily="34" charset="0"/>
              <a:buNone/>
              <a:tabLst/>
              <a:defRPr/>
            </a:pPr>
            <a:r>
              <a:rPr kumimoji="0" lang="en-IE" sz="9600" b="1" i="0" u="none" strike="noStrike" kern="1200" cap="all" spc="-285" normalizeH="0" baseline="0" noProof="0" dirty="0">
                <a:ln>
                  <a:noFill/>
                </a:ln>
                <a:solidFill>
                  <a:srgbClr val="FFFFFF"/>
                </a:solidFill>
                <a:effectLst/>
                <a:uLnTx/>
                <a:uFillTx/>
                <a:latin typeface="Graphik"/>
                <a:ea typeface="+mn-ea"/>
                <a:cs typeface="+mn-cs"/>
              </a:rPr>
              <a:t>TO</a:t>
            </a:r>
            <a:r>
              <a:rPr kumimoji="0" lang="en-IE" sz="9600" b="1" i="0" u="none" strike="noStrike" kern="1200" cap="all" spc="-575" normalizeH="0" baseline="0" noProof="0" dirty="0">
                <a:ln>
                  <a:noFill/>
                </a:ln>
                <a:solidFill>
                  <a:srgbClr val="FFFFFF"/>
                </a:solidFill>
                <a:effectLst/>
                <a:uLnTx/>
                <a:uFillTx/>
                <a:latin typeface="Graphik"/>
                <a:ea typeface="+mn-ea"/>
                <a:cs typeface="+mn-cs"/>
              </a:rPr>
              <a:t> </a:t>
            </a:r>
            <a:r>
              <a:rPr kumimoji="0" lang="en-IE" sz="9600" b="1" i="0" u="none" strike="noStrike" kern="1200" cap="all" spc="-175" normalizeH="0" baseline="0" noProof="0" dirty="0">
                <a:ln>
                  <a:noFill/>
                </a:ln>
                <a:solidFill>
                  <a:srgbClr val="FFFFFF"/>
                </a:solidFill>
                <a:effectLst/>
                <a:uLnTx/>
                <a:uFillTx/>
                <a:latin typeface="Graphik"/>
                <a:ea typeface="+mn-ea"/>
                <a:cs typeface="+mn-cs"/>
              </a:rPr>
              <a:t>DO</a:t>
            </a:r>
          </a:p>
          <a:p>
            <a:pPr marL="12700" marR="0" lvl="0" indent="0" algn="l" defTabSz="914377"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IE" sz="9600" b="1" i="0" u="none" strike="noStrike" kern="1200" cap="all" spc="-330" normalizeH="0" baseline="0" noProof="0" dirty="0">
                <a:ln>
                  <a:noFill/>
                </a:ln>
                <a:solidFill>
                  <a:srgbClr val="FFFFFF"/>
                </a:solidFill>
                <a:effectLst/>
                <a:uLnTx/>
                <a:uFillTx/>
                <a:latin typeface="Graphik"/>
                <a:ea typeface="+mn-ea"/>
                <a:cs typeface="+mn-cs"/>
              </a:rPr>
              <a:t>B</a:t>
            </a:r>
            <a:r>
              <a:rPr kumimoji="0" lang="en-IE" sz="9600" b="1" i="0" u="none" strike="noStrike" kern="1200" cap="all" spc="-455" normalizeH="0" baseline="0" noProof="0" dirty="0">
                <a:ln>
                  <a:noFill/>
                </a:ln>
                <a:solidFill>
                  <a:srgbClr val="FFFFFF"/>
                </a:solidFill>
                <a:effectLst/>
                <a:uLnTx/>
                <a:uFillTx/>
                <a:latin typeface="Graphik"/>
                <a:ea typeface="+mn-ea"/>
                <a:cs typeface="+mn-cs"/>
              </a:rPr>
              <a:t>E</a:t>
            </a:r>
            <a:r>
              <a:rPr kumimoji="0" lang="en-IE" sz="9600" b="1" i="0" u="none" strike="noStrike" kern="1200" cap="all" spc="-310" normalizeH="0" baseline="0" noProof="0" dirty="0">
                <a:ln>
                  <a:noFill/>
                </a:ln>
                <a:solidFill>
                  <a:srgbClr val="FFFFFF"/>
                </a:solidFill>
                <a:effectLst/>
                <a:uLnTx/>
                <a:uFillTx/>
                <a:latin typeface="Graphik"/>
                <a:ea typeface="+mn-ea"/>
                <a:cs typeface="+mn-cs"/>
              </a:rPr>
              <a:t>T</a:t>
            </a:r>
            <a:r>
              <a:rPr kumimoji="0" lang="en-IE" sz="9600" b="1" i="0" u="none" strike="noStrike" kern="1200" cap="all" spc="-570" normalizeH="0" baseline="0" noProof="0" dirty="0">
                <a:ln>
                  <a:noFill/>
                </a:ln>
                <a:solidFill>
                  <a:srgbClr val="FFFFFF"/>
                </a:solidFill>
                <a:effectLst/>
                <a:uLnTx/>
                <a:uFillTx/>
                <a:latin typeface="Graphik"/>
                <a:ea typeface="+mn-ea"/>
                <a:cs typeface="+mn-cs"/>
              </a:rPr>
              <a:t>T</a:t>
            </a:r>
            <a:r>
              <a:rPr kumimoji="0" lang="en-IE" sz="9600" b="1" i="0" u="none" strike="noStrike" kern="1200" cap="all" spc="-350" normalizeH="0" baseline="0" noProof="0" dirty="0">
                <a:ln>
                  <a:noFill/>
                </a:ln>
                <a:solidFill>
                  <a:srgbClr val="FFFFFF"/>
                </a:solidFill>
                <a:effectLst/>
                <a:uLnTx/>
                <a:uFillTx/>
                <a:latin typeface="Graphik"/>
                <a:ea typeface="+mn-ea"/>
                <a:cs typeface="+mn-cs"/>
              </a:rPr>
              <a:t>E</a:t>
            </a:r>
            <a:r>
              <a:rPr kumimoji="0" lang="en-IE" sz="9600" b="1" i="0" u="none" strike="noStrike" kern="1200" cap="all" spc="25" normalizeH="0" baseline="0" noProof="0" dirty="0">
                <a:ln>
                  <a:noFill/>
                </a:ln>
                <a:solidFill>
                  <a:srgbClr val="FFFFFF"/>
                </a:solidFill>
                <a:effectLst/>
                <a:uLnTx/>
                <a:uFillTx/>
                <a:latin typeface="Graphik"/>
                <a:ea typeface="+mn-ea"/>
                <a:cs typeface="+mn-cs"/>
              </a:rPr>
              <a:t>R</a:t>
            </a:r>
          </a:p>
          <a:p>
            <a:pPr marL="64135" marR="226060" lvl="0" indent="0" algn="l" defTabSz="914377" rtl="0" eaLnBrk="1" fontAlgn="auto" latinLnBrk="0" hangingPunct="1">
              <a:lnSpc>
                <a:spcPts val="2250"/>
              </a:lnSpc>
              <a:spcBef>
                <a:spcPts val="0"/>
              </a:spcBef>
              <a:spcAft>
                <a:spcPts val="0"/>
              </a:spcAft>
              <a:buClrTx/>
              <a:buSzTx/>
              <a:buFont typeface="Arial" panose="020B0604020202020204" pitchFamily="34" charset="0"/>
              <a:buNone/>
              <a:tabLst/>
              <a:defRPr/>
            </a:pPr>
            <a:r>
              <a:rPr kumimoji="0" lang="en-IE" sz="2150" b="1" i="0" u="none" strike="noStrike" kern="1200" cap="none" spc="-50" normalizeH="0" baseline="0" noProof="0" dirty="0">
                <a:ln>
                  <a:noFill/>
                </a:ln>
                <a:solidFill>
                  <a:srgbClr val="FFFFFF"/>
                </a:solidFill>
                <a:effectLst/>
                <a:uLnTx/>
                <a:uFillTx/>
                <a:latin typeface="Graphik"/>
                <a:ea typeface="+mn-ea"/>
                <a:cs typeface="+mn-cs"/>
              </a:rPr>
              <a:t>Building</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50" normalizeH="0" baseline="0" noProof="0" dirty="0">
                <a:ln>
                  <a:noFill/>
                </a:ln>
                <a:solidFill>
                  <a:srgbClr val="FFFFFF"/>
                </a:solidFill>
                <a:effectLst/>
                <a:uLnTx/>
                <a:uFillTx/>
                <a:latin typeface="Graphik"/>
                <a:ea typeface="+mn-ea"/>
                <a:cs typeface="+mn-cs"/>
              </a:rPr>
              <a:t>trust</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35" normalizeH="0" baseline="0" noProof="0" dirty="0">
                <a:ln>
                  <a:noFill/>
                </a:ln>
                <a:solidFill>
                  <a:srgbClr val="FFFFFF"/>
                </a:solidFill>
                <a:effectLst/>
                <a:uLnTx/>
                <a:uFillTx/>
                <a:latin typeface="Graphik"/>
                <a:ea typeface="+mn-ea"/>
                <a:cs typeface="+mn-cs"/>
              </a:rPr>
              <a:t>to</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65" normalizeH="0" baseline="0" noProof="0" dirty="0">
                <a:ln>
                  <a:noFill/>
                </a:ln>
                <a:solidFill>
                  <a:srgbClr val="FFFFFF"/>
                </a:solidFill>
                <a:effectLst/>
                <a:uLnTx/>
                <a:uFillTx/>
                <a:latin typeface="Graphik"/>
                <a:ea typeface="+mn-ea"/>
                <a:cs typeface="+mn-cs"/>
              </a:rPr>
              <a:t>leave</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55" normalizeH="0" baseline="0" noProof="0" dirty="0">
                <a:ln>
                  <a:noFill/>
                </a:ln>
                <a:solidFill>
                  <a:srgbClr val="FFFFFF"/>
                </a:solidFill>
                <a:effectLst/>
                <a:uLnTx/>
                <a:uFillTx/>
                <a:latin typeface="Graphik"/>
                <a:ea typeface="+mn-ea"/>
                <a:cs typeface="+mn-cs"/>
              </a:rPr>
              <a:t>your</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40" normalizeH="0" baseline="0" noProof="0" dirty="0">
                <a:ln>
                  <a:noFill/>
                </a:ln>
                <a:solidFill>
                  <a:srgbClr val="FFFFFF"/>
                </a:solidFill>
                <a:effectLst/>
                <a:uLnTx/>
                <a:uFillTx/>
                <a:latin typeface="Graphik"/>
                <a:ea typeface="+mn-ea"/>
                <a:cs typeface="+mn-cs"/>
              </a:rPr>
              <a:t>people </a:t>
            </a:r>
            <a:r>
              <a:rPr kumimoji="0" lang="en-IE" sz="2150" b="1" i="0" u="none" strike="noStrike" kern="1200" cap="none" spc="-30" normalizeH="0" baseline="0" noProof="0" dirty="0">
                <a:ln>
                  <a:noFill/>
                </a:ln>
                <a:solidFill>
                  <a:srgbClr val="FFFFFF"/>
                </a:solidFill>
                <a:effectLst/>
                <a:uLnTx/>
                <a:uFillTx/>
                <a:latin typeface="Graphik"/>
                <a:ea typeface="+mn-ea"/>
                <a:cs typeface="+mn-cs"/>
              </a:rPr>
              <a:t>and</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55" normalizeH="0" baseline="0" noProof="0" dirty="0">
                <a:ln>
                  <a:noFill/>
                </a:ln>
                <a:solidFill>
                  <a:srgbClr val="FFFFFF"/>
                </a:solidFill>
                <a:effectLst/>
                <a:uLnTx/>
                <a:uFillTx/>
                <a:latin typeface="Graphik"/>
                <a:ea typeface="+mn-ea"/>
                <a:cs typeface="+mn-cs"/>
              </a:rPr>
              <a:t>your</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45" normalizeH="0" baseline="0" noProof="0" dirty="0">
                <a:ln>
                  <a:noFill/>
                </a:ln>
                <a:solidFill>
                  <a:srgbClr val="FFFFFF"/>
                </a:solidFill>
                <a:effectLst/>
                <a:uLnTx/>
                <a:uFillTx/>
                <a:latin typeface="Graphik"/>
                <a:ea typeface="+mn-ea"/>
                <a:cs typeface="+mn-cs"/>
              </a:rPr>
              <a:t>business</a:t>
            </a:r>
            <a:r>
              <a:rPr kumimoji="0" lang="en-IE" sz="2150" b="1" i="0" u="none" strike="noStrike" kern="1200" cap="none" spc="-125" normalizeH="0" baseline="0" noProof="0" dirty="0">
                <a:ln>
                  <a:noFill/>
                </a:ln>
                <a:solidFill>
                  <a:srgbClr val="FFFFFF"/>
                </a:solidFill>
                <a:effectLst/>
                <a:uLnTx/>
                <a:uFillTx/>
                <a:latin typeface="Graphik"/>
                <a:ea typeface="+mn-ea"/>
                <a:cs typeface="+mn-cs"/>
              </a:rPr>
              <a:t> </a:t>
            </a:r>
            <a:r>
              <a:rPr kumimoji="0" lang="en-IE" sz="2150" b="1" i="0" u="none" strike="noStrike" kern="1200" cap="none" spc="-35" normalizeH="0" baseline="0" noProof="0" dirty="0">
                <a:ln>
                  <a:noFill/>
                </a:ln>
                <a:solidFill>
                  <a:srgbClr val="FFFFFF"/>
                </a:solidFill>
                <a:effectLst/>
                <a:uLnTx/>
                <a:uFillTx/>
                <a:latin typeface="Graphik"/>
                <a:ea typeface="+mn-ea"/>
                <a:cs typeface="+mn-cs"/>
              </a:rPr>
              <a:t>net</a:t>
            </a:r>
            <a:r>
              <a:rPr kumimoji="0" lang="en-IE" sz="2150" b="1" i="0" u="none" strike="noStrike" kern="1200" cap="none" spc="-130" normalizeH="0" baseline="0" noProof="0" dirty="0">
                <a:ln>
                  <a:noFill/>
                </a:ln>
                <a:solidFill>
                  <a:srgbClr val="FFFFFF"/>
                </a:solidFill>
                <a:effectLst/>
                <a:uLnTx/>
                <a:uFillTx/>
                <a:latin typeface="Graphik"/>
                <a:ea typeface="+mn-ea"/>
                <a:cs typeface="+mn-cs"/>
              </a:rPr>
              <a:t> </a:t>
            </a:r>
            <a:r>
              <a:rPr kumimoji="0" lang="en-IE" sz="2150" b="1" i="0" u="none" strike="noStrike" kern="1200" cap="none" spc="-45" normalizeH="0" baseline="0" noProof="0" dirty="0">
                <a:ln>
                  <a:noFill/>
                </a:ln>
                <a:solidFill>
                  <a:srgbClr val="FFFFFF"/>
                </a:solidFill>
                <a:effectLst/>
                <a:uLnTx/>
                <a:uFillTx/>
                <a:latin typeface="Graphik"/>
                <a:ea typeface="+mn-ea"/>
                <a:cs typeface="+mn-cs"/>
              </a:rPr>
              <a:t>better</a:t>
            </a:r>
            <a:r>
              <a:rPr kumimoji="0" lang="en-IE" sz="2150" b="1" i="0" u="none" strike="noStrike" kern="1200" cap="none" spc="-125" normalizeH="0" baseline="0" noProof="0" dirty="0">
                <a:ln>
                  <a:noFill/>
                </a:ln>
                <a:solidFill>
                  <a:srgbClr val="FFFFFF"/>
                </a:solidFill>
                <a:effectLst/>
                <a:uLnTx/>
                <a:uFillTx/>
                <a:latin typeface="Graphik"/>
                <a:ea typeface="+mn-ea"/>
                <a:cs typeface="+mn-cs"/>
              </a:rPr>
              <a:t> </a:t>
            </a:r>
            <a:r>
              <a:rPr kumimoji="0" lang="en-IE" sz="2150" b="1" i="0" u="none" strike="noStrike" kern="1200" cap="none" spc="-25" normalizeH="0" baseline="0" noProof="0" dirty="0">
                <a:ln>
                  <a:noFill/>
                </a:ln>
                <a:solidFill>
                  <a:srgbClr val="FFFFFF"/>
                </a:solidFill>
                <a:effectLst/>
                <a:uLnTx/>
                <a:uFillTx/>
                <a:latin typeface="Graphik"/>
                <a:ea typeface="+mn-ea"/>
                <a:cs typeface="+mn-cs"/>
              </a:rPr>
              <a:t>off</a:t>
            </a:r>
            <a:endParaRPr kumimoji="0" lang="en-IE" sz="2150" b="1" i="0" u="none" strike="noStrike" kern="1200" cap="none" spc="0" normalizeH="0" baseline="0" noProof="0" dirty="0">
              <a:ln>
                <a:noFill/>
              </a:ln>
              <a:solidFill>
                <a:srgbClr val="FFFFFF"/>
              </a:solidFill>
              <a:effectLst/>
              <a:uLnTx/>
              <a:uFillTx/>
              <a:latin typeface="Graphik"/>
              <a:ea typeface="+mn-ea"/>
              <a:cs typeface="+mn-cs"/>
            </a:endParaRPr>
          </a:p>
        </p:txBody>
      </p:sp>
      <p:sp>
        <p:nvSpPr>
          <p:cNvPr id="5" name="Title 9">
            <a:extLst>
              <a:ext uri="{FF2B5EF4-FFF2-40B4-BE49-F238E27FC236}">
                <a16:creationId xmlns:a16="http://schemas.microsoft.com/office/drawing/2014/main" id="{D18E2E33-5B85-6A4F-A689-72D67B4B72AF}"/>
              </a:ext>
            </a:extLst>
          </p:cNvPr>
          <p:cNvSpPr txBox="1">
            <a:spLocks/>
          </p:cNvSpPr>
          <p:nvPr/>
        </p:nvSpPr>
        <p:spPr>
          <a:xfrm>
            <a:off x="9143959" y="1240260"/>
            <a:ext cx="2568429" cy="138499"/>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Graphik" panose="020B0503030202060203" pitchFamily="34" charset="77"/>
                <a:ea typeface="+mj-ea"/>
                <a:cs typeface="+mj-cs"/>
              </a:rPr>
              <a:t>In conjunction with Marriott International</a:t>
            </a:r>
          </a:p>
        </p:txBody>
      </p:sp>
      <p:grpSp>
        <p:nvGrpSpPr>
          <p:cNvPr id="6" name="Group 5">
            <a:extLst>
              <a:ext uri="{FF2B5EF4-FFF2-40B4-BE49-F238E27FC236}">
                <a16:creationId xmlns:a16="http://schemas.microsoft.com/office/drawing/2014/main" id="{18AE8642-BE3B-4E42-9859-E40CEE93A629}"/>
              </a:ext>
            </a:extLst>
          </p:cNvPr>
          <p:cNvGrpSpPr>
            <a:grpSpLocks noChangeAspect="1"/>
          </p:cNvGrpSpPr>
          <p:nvPr/>
        </p:nvGrpSpPr>
        <p:grpSpPr>
          <a:xfrm>
            <a:off x="9143959" y="578395"/>
            <a:ext cx="1873664" cy="502914"/>
            <a:chOff x="9638475" y="1219200"/>
            <a:chExt cx="1389888" cy="373063"/>
          </a:xfrm>
        </p:grpSpPr>
        <p:pic>
          <p:nvPicPr>
            <p:cNvPr id="7" name="Picture 6">
              <a:extLst>
                <a:ext uri="{FF2B5EF4-FFF2-40B4-BE49-F238E27FC236}">
                  <a16:creationId xmlns:a16="http://schemas.microsoft.com/office/drawing/2014/main" id="{E9ACBD09-184C-2F48-86F7-B2E98E58FF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38475" y="1372165"/>
              <a:ext cx="1389888" cy="220098"/>
            </a:xfrm>
            <a:prstGeom prst="rect">
              <a:avLst/>
            </a:prstGeom>
          </p:spPr>
        </p:pic>
        <p:sp>
          <p:nvSpPr>
            <p:cNvPr id="8" name="Freeform 5">
              <a:extLst>
                <a:ext uri="{FF2B5EF4-FFF2-40B4-BE49-F238E27FC236}">
                  <a16:creationId xmlns:a16="http://schemas.microsoft.com/office/drawing/2014/main" id="{1A376B8C-51EA-2047-A34E-C7B0A8FDC10E}"/>
                </a:ext>
              </a:extLst>
            </p:cNvPr>
            <p:cNvSpPr>
              <a:spLocks/>
            </p:cNvSpPr>
            <p:nvPr/>
          </p:nvSpPr>
          <p:spPr bwMode="auto">
            <a:xfrm>
              <a:off x="10448925" y="1219200"/>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grpSp>
    </p:spTree>
    <p:extLst>
      <p:ext uri="{BB962C8B-B14F-4D97-AF65-F5344CB8AC3E}">
        <p14:creationId xmlns:p14="http://schemas.microsoft.com/office/powerpoint/2010/main" val="275479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person, walking&#10;&#10;Description automatically generated">
            <a:extLst>
              <a:ext uri="{FF2B5EF4-FFF2-40B4-BE49-F238E27FC236}">
                <a16:creationId xmlns:a16="http://schemas.microsoft.com/office/drawing/2014/main" id="{4ACCDA98-32A5-C848-8829-D3C6F8C7C919}"/>
              </a:ext>
            </a:extLst>
          </p:cNvPr>
          <p:cNvPicPr>
            <a:picLocks noChangeAspect="1"/>
          </p:cNvPicPr>
          <p:nvPr/>
        </p:nvPicPr>
        <p:blipFill rotWithShape="1">
          <a:blip r:embed="rId3">
            <a:extLst>
              <a:ext uri="{28A0092B-C50C-407E-A947-70E740481C1C}">
                <a14:useLocalDpi xmlns:a14="http://schemas.microsoft.com/office/drawing/2010/main"/>
              </a:ext>
            </a:extLst>
          </a:blip>
          <a:srcRect l="-54684" t="4025" b="5530"/>
          <a:stretch/>
        </p:blipFill>
        <p:spPr>
          <a:xfrm>
            <a:off x="0" y="0"/>
            <a:ext cx="12286130" cy="6861378"/>
          </a:xfrm>
          <a:prstGeom prst="rect">
            <a:avLst/>
          </a:prstGeom>
          <a:solidFill>
            <a:schemeClr val="bg1"/>
          </a:solidFill>
        </p:spPr>
      </p:pic>
      <p:sp>
        <p:nvSpPr>
          <p:cNvPr id="5" name="Content Placeholder 2">
            <a:extLst>
              <a:ext uri="{FF2B5EF4-FFF2-40B4-BE49-F238E27FC236}">
                <a16:creationId xmlns:a16="http://schemas.microsoft.com/office/drawing/2014/main" id="{3402818A-4657-8141-8F91-F50D847F4066}"/>
              </a:ext>
            </a:extLst>
          </p:cNvPr>
          <p:cNvSpPr txBox="1">
            <a:spLocks/>
          </p:cNvSpPr>
          <p:nvPr/>
        </p:nvSpPr>
        <p:spPr>
          <a:xfrm>
            <a:off x="688621" y="2255043"/>
            <a:ext cx="5264261" cy="3886367"/>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A000FF"/>
                </a:solidFill>
                <a:effectLst/>
                <a:uLnTx/>
                <a:uFillTx/>
                <a:latin typeface="Graphik"/>
                <a:ea typeface="+mn-ea"/>
                <a:cs typeface="+mn-cs"/>
              </a:rPr>
              <a:t>Roughly 1 in 2 workers agree that the ethical, sustainable and moral values that a company holds will become more important to them personally after the pandemic passes.</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rgbClr val="000000"/>
              </a:solidFill>
              <a:effectLst/>
              <a:uLnTx/>
              <a:uFillTx/>
              <a:latin typeface="Graphik"/>
              <a:ea typeface="+mn-ea"/>
              <a:cs typeface="+mn-cs"/>
            </a:endParaRP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000000"/>
                </a:solidFill>
                <a:effectLst/>
                <a:uLnTx/>
                <a:uFillTx/>
                <a:latin typeface="Graphik"/>
                <a:ea typeface="+mn-ea"/>
                <a:cs typeface="+mn-cs"/>
              </a:rPr>
              <a:t>An important step forward on that path is to reframe the role of the CHRO and nurture a new kind of relationship for people to have with their work and employer. </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srgbClr val="000000"/>
              </a:solidFill>
              <a:effectLst/>
              <a:uLnTx/>
              <a:uFillTx/>
              <a:latin typeface="Graphik"/>
              <a:ea typeface="+mn-ea"/>
              <a:cs typeface="+mn-cs"/>
            </a:endParaRPr>
          </a:p>
        </p:txBody>
      </p:sp>
      <p:sp>
        <p:nvSpPr>
          <p:cNvPr id="8" name="TextBox 7">
            <a:extLst>
              <a:ext uri="{FF2B5EF4-FFF2-40B4-BE49-F238E27FC236}">
                <a16:creationId xmlns:a16="http://schemas.microsoft.com/office/drawing/2014/main" id="{B387783D-2A4A-304E-881C-D27F7392CBB7}"/>
              </a:ext>
            </a:extLst>
          </p:cNvPr>
          <p:cNvSpPr txBox="1"/>
          <p:nvPr/>
        </p:nvSpPr>
        <p:spPr>
          <a:xfrm>
            <a:off x="755527" y="747167"/>
            <a:ext cx="6058930" cy="787908"/>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raphik Black" panose="020B0503030202060203" pitchFamily="34" charset="77"/>
                <a:ea typeface="+mn-ea"/>
                <a:cs typeface="+mn-cs"/>
              </a:rPr>
              <a:t>Responsible businesses </a:t>
            </a:r>
            <a:br>
              <a:rPr kumimoji="0" lang="en-US" sz="3200" b="1" i="0" u="none" strike="noStrike" kern="1200" cap="none" spc="0" normalizeH="0" baseline="0" noProof="0" dirty="0">
                <a:ln>
                  <a:noFill/>
                </a:ln>
                <a:solidFill>
                  <a:srgbClr val="000000"/>
                </a:solidFill>
                <a:effectLst/>
                <a:uLnTx/>
                <a:uFillTx/>
                <a:latin typeface="Graphik Black" panose="020B0503030202060203" pitchFamily="34" charset="77"/>
                <a:ea typeface="+mn-ea"/>
                <a:cs typeface="+mn-cs"/>
              </a:rPr>
            </a:br>
            <a:r>
              <a:rPr kumimoji="0" lang="en-US" sz="3200" b="1" i="0" u="none" strike="noStrike" kern="1200" cap="none" spc="0" normalizeH="0" baseline="0" noProof="0" dirty="0">
                <a:ln>
                  <a:noFill/>
                </a:ln>
                <a:solidFill>
                  <a:srgbClr val="000000"/>
                </a:solidFill>
                <a:effectLst/>
                <a:uLnTx/>
                <a:uFillTx/>
                <a:latin typeface="Graphik Black" panose="020B0503030202060203" pitchFamily="34" charset="77"/>
                <a:ea typeface="+mn-ea"/>
                <a:cs typeface="+mn-cs"/>
              </a:rPr>
              <a:t>will have the pick of the talent</a:t>
            </a:r>
            <a:endParaRPr kumimoji="0" lang="en-US" sz="3200" b="1" i="0" u="none" strike="noStrike" kern="1200" cap="none" spc="0" normalizeH="0" baseline="0" noProof="0" dirty="0">
              <a:ln>
                <a:noFill/>
              </a:ln>
              <a:solidFill>
                <a:srgbClr val="A000FF"/>
              </a:solidFill>
              <a:effectLst/>
              <a:uLnTx/>
              <a:uFillTx/>
              <a:latin typeface="Graphik Black" panose="020B0503030202060203" pitchFamily="34" charset="77"/>
              <a:ea typeface="+mn-ea"/>
              <a:cs typeface="+mn-cs"/>
            </a:endParaRPr>
          </a:p>
        </p:txBody>
      </p:sp>
      <p:sp>
        <p:nvSpPr>
          <p:cNvPr id="6" name="Footer Placeholder 1">
            <a:extLst>
              <a:ext uri="{FF2B5EF4-FFF2-40B4-BE49-F238E27FC236}">
                <a16:creationId xmlns:a16="http://schemas.microsoft.com/office/drawing/2014/main" id="{BF7EDF8E-428F-0C4B-A79C-A1C1395CA6FD}"/>
              </a:ext>
            </a:extLst>
          </p:cNvPr>
          <p:cNvSpPr txBox="1">
            <a:spLocks/>
          </p:cNvSpPr>
          <p:nvPr/>
        </p:nvSpPr>
        <p:spPr>
          <a:xfrm>
            <a:off x="7506018" y="6538913"/>
            <a:ext cx="4140338" cy="162000"/>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l" rtl="0" fontAlgn="base">
              <a:spcBef>
                <a:spcPct val="0"/>
              </a:spcBef>
              <a:spcAft>
                <a:spcPct val="0"/>
              </a:spcAft>
              <a:defRPr lang="en-US"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Graphik Regular" panose="020B0503030202060203" pitchFamily="34" charset="77"/>
                <a:ea typeface="Roboto Light" panose="02000000000000000000" pitchFamily="2" charset="0"/>
              </a:rPr>
              <a:t>Copyright © 2020 Accenture. All rights reserved.</a:t>
            </a:r>
            <a:endParaRPr kumimoji="0" lang="en-AU" sz="800" b="0" i="0" u="none" strike="noStrike" kern="1200" cap="none" spc="0" normalizeH="0" baseline="0" noProof="0">
              <a:ln>
                <a:noFill/>
              </a:ln>
              <a:solidFill>
                <a:srgbClr val="FFFFFF"/>
              </a:solidFill>
              <a:effectLst/>
              <a:uLnTx/>
              <a:uFillTx/>
              <a:latin typeface="Graphik Regular" panose="020B0503030202060203" pitchFamily="34" charset="77"/>
              <a:ea typeface="Roboto Light" panose="02000000000000000000" pitchFamily="2" charset="0"/>
            </a:endParaRPr>
          </a:p>
        </p:txBody>
      </p:sp>
      <p:sp>
        <p:nvSpPr>
          <p:cNvPr id="7" name="Slide Number Placeholder 6">
            <a:extLst>
              <a:ext uri="{FF2B5EF4-FFF2-40B4-BE49-F238E27FC236}">
                <a16:creationId xmlns:a16="http://schemas.microsoft.com/office/drawing/2014/main" id="{9EAA7D44-A9F9-2444-B454-E151FAB2DC0E}"/>
              </a:ext>
            </a:extLst>
          </p:cNvPr>
          <p:cNvSpPr txBox="1">
            <a:spLocks/>
          </p:cNvSpPr>
          <p:nvPr/>
        </p:nvSpPr>
        <p:spPr>
          <a:xfrm flipH="1">
            <a:off x="11595000"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rgbClr val="A000FF"/>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800" b="0" i="0" u="none" strike="noStrike" kern="1200" cap="none" spc="0" normalizeH="0" baseline="0" noProof="0">
              <a:ln>
                <a:noFill/>
              </a:ln>
              <a:solidFill>
                <a:srgbClr val="A000FF"/>
              </a:solidFill>
              <a:effectLst/>
              <a:uLnTx/>
              <a:uFillTx/>
              <a:latin typeface="Graphik Regular" panose="020B0503030202060203" pitchFamily="34" charset="77"/>
              <a:ea typeface="Roboto Light" panose="02000000000000000000" pitchFamily="2" charset="0"/>
            </a:endParaRPr>
          </a:p>
        </p:txBody>
      </p:sp>
    </p:spTree>
    <p:extLst>
      <p:ext uri="{BB962C8B-B14F-4D97-AF65-F5344CB8AC3E}">
        <p14:creationId xmlns:p14="http://schemas.microsoft.com/office/powerpoint/2010/main" val="1786845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166D-9E08-415D-9D15-C58FC27AA368}"/>
              </a:ext>
            </a:extLst>
          </p:cNvPr>
          <p:cNvSpPr>
            <a:spLocks noGrp="1"/>
          </p:cNvSpPr>
          <p:nvPr>
            <p:ph type="title"/>
          </p:nvPr>
        </p:nvSpPr>
        <p:spPr>
          <a:xfrm>
            <a:off x="777829" y="808925"/>
            <a:ext cx="4183715" cy="2064433"/>
          </a:xfrm>
        </p:spPr>
        <p:txBody>
          <a:bodyPr>
            <a:noAutofit/>
          </a:bodyPr>
          <a:lstStyle/>
          <a:p>
            <a:r>
              <a:rPr lang="en-US" sz="3200" cap="none">
                <a:latin typeface="Graphik Black" panose="020B0503030202060203" pitchFamily="34" charset="77"/>
              </a:rPr>
              <a:t>Introducing a ground-breaking new model:</a:t>
            </a:r>
            <a:br>
              <a:rPr lang="en-US" sz="3200" cap="none">
                <a:latin typeface="Graphik Black" panose="020B0503030202060203" pitchFamily="34" charset="77"/>
              </a:rPr>
            </a:br>
            <a:r>
              <a:rPr lang="en-US" sz="3200" cap="none">
                <a:solidFill>
                  <a:schemeClr val="accent1"/>
                </a:solidFill>
                <a:latin typeface="Graphik Black" panose="020B0503030202060203" pitchFamily="34" charset="77"/>
              </a:rPr>
              <a:t>Net Better Off</a:t>
            </a:r>
            <a:endParaRPr lang="en-US" sz="3200" cap="none">
              <a:latin typeface="Graphik Black" panose="020B0503030202060203" pitchFamily="34" charset="77"/>
            </a:endParaRPr>
          </a:p>
        </p:txBody>
      </p:sp>
      <p:sp>
        <p:nvSpPr>
          <p:cNvPr id="42" name="Slide Number Placeholder 6">
            <a:extLst>
              <a:ext uri="{FF2B5EF4-FFF2-40B4-BE49-F238E27FC236}">
                <a16:creationId xmlns:a16="http://schemas.microsoft.com/office/drawing/2014/main" id="{F103234B-842D-044B-9D8F-4339F1E8B828}"/>
              </a:ext>
            </a:extLst>
          </p:cNvPr>
          <p:cNvSpPr txBox="1">
            <a:spLocks/>
          </p:cNvSpPr>
          <p:nvPr/>
        </p:nvSpPr>
        <p:spPr>
          <a:xfrm flipH="1">
            <a:off x="11595000" y="6538988"/>
            <a:ext cx="216000" cy="161925"/>
          </a:xfrm>
          <a:prstGeom prst="rect">
            <a:avLst/>
          </a:prstGeom>
        </p:spPr>
        <p:txBody>
          <a:bodyPr vert="horz" wrap="square" lIns="0" tIns="60944" rIns="0" bIns="60944" numCol="1" anchor="ctr" anchorCtr="0" compatLnSpc="1">
            <a:prstTxWarp prst="textNoShape">
              <a:avLst/>
            </a:prstTxWarp>
            <a:noAutofit/>
          </a:bodyPr>
          <a:lstStyle>
            <a:defPPr>
              <a:defRPr lang="en-US"/>
            </a:defPPr>
            <a:lvl1pPr algn="r" rtl="0" fontAlgn="base">
              <a:spcBef>
                <a:spcPct val="0"/>
              </a:spcBef>
              <a:spcAft>
                <a:spcPct val="0"/>
              </a:spcAft>
              <a:defRPr sz="800" b="0" i="0" kern="1200">
                <a:solidFill>
                  <a:schemeClr val="tx1">
                    <a:alpha val="50000"/>
                  </a:schemeClr>
                </a:solidFill>
                <a:latin typeface="Graphik Regular" panose="020B0503030202060203" pitchFamily="34" charset="77"/>
                <a:ea typeface="Roboto Light" panose="02000000000000000000" pitchFamily="2" charset="0"/>
                <a:cs typeface="Gotham Medium" pitchFamily="2"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DC3A-D49F-4631-A8C7-55D59B33E5FA}" type="slidenum">
              <a:rPr kumimoji="0" lang="en-US" sz="800" b="0" i="0" u="none" strike="noStrike" kern="1200" cap="none" spc="0" normalizeH="0" baseline="0" noProof="0" smtClean="0">
                <a:ln>
                  <a:noFill/>
                </a:ln>
                <a:solidFill>
                  <a:srgbClr val="A000FF"/>
                </a:solidFill>
                <a:effectLst/>
                <a:uLnTx/>
                <a:uFillTx/>
                <a:latin typeface="Graphik Regular" panose="020B0503030202060203" pitchFamily="34" charset="77"/>
                <a:ea typeface="Roboto Light"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800" b="0" i="0" u="none" strike="noStrike" kern="1200" cap="none" spc="0" normalizeH="0" baseline="0" noProof="0">
              <a:ln>
                <a:noFill/>
              </a:ln>
              <a:solidFill>
                <a:srgbClr val="A000FF"/>
              </a:solidFill>
              <a:effectLst/>
              <a:uLnTx/>
              <a:uFillTx/>
              <a:latin typeface="Graphik Regular" panose="020B0503030202060203" pitchFamily="34" charset="77"/>
              <a:ea typeface="Roboto Light" panose="02000000000000000000" pitchFamily="2" charset="0"/>
            </a:endParaRPr>
          </a:p>
        </p:txBody>
      </p:sp>
      <p:pic>
        <p:nvPicPr>
          <p:cNvPr id="6" name="Picture 5" descr="A picture containing device&#10;&#10;Description automatically generated">
            <a:extLst>
              <a:ext uri="{FF2B5EF4-FFF2-40B4-BE49-F238E27FC236}">
                <a16:creationId xmlns:a16="http://schemas.microsoft.com/office/drawing/2014/main" id="{40ACA574-05E1-304A-90AC-E5E56C6DD7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9975" y="317502"/>
            <a:ext cx="6011025" cy="6221411"/>
          </a:xfrm>
          <a:prstGeom prst="rect">
            <a:avLst/>
          </a:prstGeom>
        </p:spPr>
      </p:pic>
      <p:sp>
        <p:nvSpPr>
          <p:cNvPr id="25" name="Content Placeholder 2">
            <a:extLst>
              <a:ext uri="{FF2B5EF4-FFF2-40B4-BE49-F238E27FC236}">
                <a16:creationId xmlns:a16="http://schemas.microsoft.com/office/drawing/2014/main" id="{07FE1AF9-0045-BF42-817B-148E87AC8253}"/>
              </a:ext>
            </a:extLst>
          </p:cNvPr>
          <p:cNvSpPr txBox="1">
            <a:spLocks/>
          </p:cNvSpPr>
          <p:nvPr/>
        </p:nvSpPr>
        <p:spPr>
          <a:xfrm>
            <a:off x="688621" y="2652546"/>
            <a:ext cx="4976200" cy="3886367"/>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000000"/>
                </a:solidFill>
                <a:effectLst/>
                <a:uLnTx/>
                <a:uFillTx/>
                <a:latin typeface="Graphik"/>
                <a:ea typeface="+mn-ea"/>
                <a:cs typeface="+mn-cs"/>
              </a:rPr>
              <a:t>By meeting six fundamental human needs through work, companies can unlock their people’s full potential. We call this framework “Net Better Off”.</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000000"/>
              </a:solidFill>
              <a:effectLst/>
              <a:uLnTx/>
              <a:uFillTx/>
              <a:latin typeface="Graphik"/>
              <a:ea typeface="+mn-ea"/>
              <a:cs typeface="+mn-cs"/>
            </a:endParaRP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000000"/>
                </a:solidFill>
                <a:effectLst/>
                <a:uLnTx/>
                <a:uFillTx/>
                <a:latin typeface="Graphik"/>
                <a:ea typeface="+mn-ea"/>
                <a:cs typeface="+mn-cs"/>
              </a:rPr>
              <a:t>Net Better Off measures and brings into focus what inspires workers’ potential.</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000000"/>
              </a:solidFill>
              <a:effectLst/>
              <a:uLnTx/>
              <a:uFillTx/>
              <a:latin typeface="Graphik"/>
              <a:ea typeface="+mn-ea"/>
              <a:cs typeface="+mn-cs"/>
            </a:endParaRP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000000"/>
                </a:solidFill>
                <a:effectLst/>
                <a:uLnTx/>
                <a:uFillTx/>
                <a:latin typeface="Graphik"/>
                <a:ea typeface="+mn-ea"/>
                <a:cs typeface="+mn-cs"/>
              </a:rPr>
              <a:t>We found that each of the six dimensions of net better off were significantly correlated with people trusting their employer.</a:t>
            </a:r>
          </a:p>
        </p:txBody>
      </p:sp>
    </p:spTree>
    <p:extLst>
      <p:ext uri="{BB962C8B-B14F-4D97-AF65-F5344CB8AC3E}">
        <p14:creationId xmlns:p14="http://schemas.microsoft.com/office/powerpoint/2010/main" val="13534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nitor, keyboard, screen, display&#10;&#10;Description automatically generated">
            <a:extLst>
              <a:ext uri="{FF2B5EF4-FFF2-40B4-BE49-F238E27FC236}">
                <a16:creationId xmlns:a16="http://schemas.microsoft.com/office/drawing/2014/main" id="{FE0C2D5C-BF4F-D140-A2EF-9C9A68CE35D9}"/>
              </a:ext>
            </a:extLst>
          </p:cNvPr>
          <p:cNvPicPr>
            <a:picLocks noChangeAspect="1"/>
          </p:cNvPicPr>
          <p:nvPr/>
        </p:nvPicPr>
        <p:blipFill rotWithShape="1">
          <a:blip r:embed="rId3">
            <a:extLst>
              <a:ext uri="{28A0092B-C50C-407E-A947-70E740481C1C}">
                <a14:useLocalDpi xmlns:a14="http://schemas.microsoft.com/office/drawing/2010/main"/>
              </a:ext>
            </a:extLst>
          </a:blip>
          <a:srcRect r="13379"/>
          <a:stretch/>
        </p:blipFill>
        <p:spPr>
          <a:xfrm>
            <a:off x="4224130" y="573960"/>
            <a:ext cx="7751151" cy="5389517"/>
          </a:xfrm>
          <a:prstGeom prst="rect">
            <a:avLst/>
          </a:prstGeom>
        </p:spPr>
      </p:pic>
      <p:sp>
        <p:nvSpPr>
          <p:cNvPr id="7" name="TextBox 6">
            <a:extLst>
              <a:ext uri="{FF2B5EF4-FFF2-40B4-BE49-F238E27FC236}">
                <a16:creationId xmlns:a16="http://schemas.microsoft.com/office/drawing/2014/main" id="{BA4D48DC-B158-E742-B56E-7D98E01A9685}"/>
              </a:ext>
            </a:extLst>
          </p:cNvPr>
          <p:cNvSpPr txBox="1"/>
          <p:nvPr/>
        </p:nvSpPr>
        <p:spPr>
          <a:xfrm>
            <a:off x="548877" y="747167"/>
            <a:ext cx="3565923" cy="3151632"/>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t>The strongest drivers of worker </a:t>
            </a:r>
            <a:r>
              <a:rPr kumimoji="0" lang="en-GB" sz="3200" b="1" i="0" u="none" strike="noStrike" kern="1200" cap="none" spc="0" normalizeH="0" baseline="0" noProof="0" err="1">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t>behavior</a:t>
            </a:r>
            <a:r>
              <a:rPr kumimoji="0" lang="en-GB" sz="3200" b="1" i="0" u="none" strike="noStrike" kern="1200" cap="none" spc="0" normalizeH="0" baseline="0" noProof="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t> are attributed to </a:t>
            </a:r>
            <a:br>
              <a:rPr kumimoji="0" lang="en-GB" sz="3200" b="1" i="0" u="none" strike="noStrike" kern="1200" cap="none" spc="0" normalizeH="0" baseline="0" noProof="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br>
            <a:r>
              <a:rPr kumimoji="0" lang="en-GB" sz="3200" b="1" i="0" u="none" strike="noStrike" kern="1200" cap="none" spc="0" normalizeH="0" baseline="0" noProof="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t>the Relational </a:t>
            </a:r>
            <a:br>
              <a:rPr kumimoji="0" lang="en-GB" sz="3200" b="1" i="0" u="none" strike="noStrike" kern="1200" cap="none" spc="0" normalizeH="0" baseline="0" noProof="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br>
            <a:r>
              <a:rPr kumimoji="0" lang="en-GB" sz="3200" b="1" i="0" u="none" strike="noStrike" kern="1200" cap="none" spc="0" normalizeH="0" baseline="0" noProof="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t>and Emotional dimensions of Net Better Off</a:t>
            </a:r>
            <a:endParaRPr kumimoji="0" lang="en-US" sz="3200" b="1" i="0" u="none" strike="noStrike" kern="1200" cap="none" spc="0" normalizeH="0" baseline="0" noProof="0">
              <a:ln>
                <a:noFill/>
              </a:ln>
              <a:solidFill>
                <a:srgbClr val="000000"/>
              </a:solidFill>
              <a:effectLst/>
              <a:uLnTx/>
              <a:uFillTx/>
              <a:latin typeface="Graphik Black" panose="020B0503030202060203" pitchFamily="34" charset="77"/>
              <a:ea typeface="+mn-ea"/>
              <a:cs typeface="+mn-cs"/>
            </a:endParaRPr>
          </a:p>
        </p:txBody>
      </p:sp>
    </p:spTree>
    <p:extLst>
      <p:ext uri="{BB962C8B-B14F-4D97-AF65-F5344CB8AC3E}">
        <p14:creationId xmlns:p14="http://schemas.microsoft.com/office/powerpoint/2010/main" val="1046556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C34F23-9563-408C-B157-FAB6EA2FE098}"/>
              </a:ext>
            </a:extLst>
          </p:cNvPr>
          <p:cNvSpPr>
            <a:spLocks noGrp="1"/>
          </p:cNvSpPr>
          <p:nvPr>
            <p:ph type="title"/>
          </p:nvPr>
        </p:nvSpPr>
        <p:spPr>
          <a:xfrm>
            <a:off x="381000" y="3037392"/>
            <a:ext cx="11430000" cy="783215"/>
          </a:xfrm>
        </p:spPr>
        <p:txBody>
          <a:bodyPr>
            <a:noAutofit/>
          </a:bodyPr>
          <a:lstStyle/>
          <a:p>
            <a:pPr algn="ctr"/>
            <a:r>
              <a:rPr lang="en-US" sz="4000" b="1" cap="none" dirty="0">
                <a:latin typeface="Calibri" panose="020F0502020204030204" pitchFamily="34" charset="0"/>
                <a:cs typeface="Calibri" panose="020F0502020204030204" pitchFamily="34" charset="0"/>
              </a:rPr>
              <a:t>Ask Us Anything</a:t>
            </a:r>
          </a:p>
        </p:txBody>
      </p:sp>
    </p:spTree>
    <p:extLst>
      <p:ext uri="{BB962C8B-B14F-4D97-AF65-F5344CB8AC3E}">
        <p14:creationId xmlns:p14="http://schemas.microsoft.com/office/powerpoint/2010/main" val="100512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99D817-C4B0-7E4F-859C-EBE11A64A769}"/>
              </a:ext>
            </a:extLst>
          </p:cNvPr>
          <p:cNvSpPr txBox="1">
            <a:spLocks/>
          </p:cNvSpPr>
          <p:nvPr/>
        </p:nvSpPr>
        <p:spPr>
          <a:xfrm>
            <a:off x="777830" y="808925"/>
            <a:ext cx="6697390" cy="1325563"/>
          </a:xfrm>
          <a:prstGeom prst="rect">
            <a:avLst/>
          </a:prstGeom>
        </p:spPr>
        <p:txBody>
          <a:bodyPr vert="horz" lIns="0" tIns="45720" rIns="0" bIns="0" rtlCol="0" anchor="t" anchorCtr="0">
            <a:normAutofit/>
          </a:bodyPr>
          <a:lstStyle>
            <a:lvl1pPr marL="0" indent="0" algn="l" defTabSz="914377" rtl="0" eaLnBrk="1" latinLnBrk="0" hangingPunct="1">
              <a:lnSpc>
                <a:spcPct val="70000"/>
              </a:lnSpc>
              <a:spcBef>
                <a:spcPct val="0"/>
              </a:spcBef>
              <a:buNone/>
              <a:defRPr sz="4000" b="1" kern="1200" cap="all" baseline="0">
                <a:solidFill>
                  <a:schemeClr val="tx1"/>
                </a:solidFill>
                <a:latin typeface="Graphik" panose="020B0503030202060203" pitchFamily="34" charset="0"/>
                <a:ea typeface="+mj-ea"/>
                <a:cs typeface="+mj-cs"/>
              </a:defRPr>
            </a:lvl1pPr>
          </a:lstStyle>
          <a:p>
            <a:pPr marL="0" marR="0" lvl="0" indent="0" algn="l" defTabSz="914377" rtl="0" eaLnBrk="1" fontAlgn="auto" latinLnBrk="0" hangingPunct="1">
              <a:lnSpc>
                <a:spcPct val="7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Graphik" panose="020B0503030202060203" pitchFamily="34" charset="77"/>
                <a:ea typeface="Yu Gothic Light" panose="020B0300000000000000" pitchFamily="34" charset="-128"/>
                <a:cs typeface="Times New Roman" panose="02020603050405020304" pitchFamily="18" charset="0"/>
              </a:rPr>
              <a:t>In Closing: Five sweet spot practices </a:t>
            </a:r>
          </a:p>
        </p:txBody>
      </p:sp>
      <p:sp>
        <p:nvSpPr>
          <p:cNvPr id="4" name="Content Placeholder 2">
            <a:extLst>
              <a:ext uri="{FF2B5EF4-FFF2-40B4-BE49-F238E27FC236}">
                <a16:creationId xmlns:a16="http://schemas.microsoft.com/office/drawing/2014/main" id="{B33437FF-DC46-FE48-A11A-B68BFCC0717F}"/>
              </a:ext>
            </a:extLst>
          </p:cNvPr>
          <p:cNvSpPr txBox="1">
            <a:spLocks/>
          </p:cNvSpPr>
          <p:nvPr/>
        </p:nvSpPr>
        <p:spPr>
          <a:xfrm>
            <a:off x="700341" y="1574417"/>
            <a:ext cx="2602929" cy="4003423"/>
          </a:xfrm>
          <a:prstGeom prst="rect">
            <a:avLst/>
          </a:prstGeom>
        </p:spPr>
        <p:txBody>
          <a:bodyPr>
            <a:noAutofit/>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A000FF"/>
                </a:solidFill>
                <a:effectLst/>
                <a:uLnTx/>
                <a:uFillTx/>
                <a:latin typeface="Graphik" panose="020B0503030202060203" pitchFamily="34" charset="77"/>
                <a:ea typeface="+mn-ea"/>
                <a:cs typeface="+mn-cs"/>
              </a:rPr>
              <a:t>Through statistical testing of more than 20 business practices, we’ve identified five </a:t>
            </a:r>
            <a:r>
              <a:rPr kumimoji="0" lang="en-GB" sz="2000" b="1" i="0" u="none" strike="noStrike" kern="1200" cap="none" spc="0" normalizeH="0" baseline="0" noProof="0">
                <a:ln>
                  <a:noFill/>
                </a:ln>
                <a:solidFill>
                  <a:srgbClr val="000000"/>
                </a:solidFill>
                <a:effectLst/>
                <a:uLnTx/>
                <a:uFillTx/>
                <a:latin typeface="Graphik" panose="020B0503030202060203" pitchFamily="34" charset="77"/>
                <a:ea typeface="+mn-ea"/>
                <a:cs typeface="+mn-cs"/>
              </a:rPr>
              <a:t>Sweet Spot Practices</a:t>
            </a:r>
            <a:r>
              <a:rPr kumimoji="0" lang="en-GB" sz="2000" b="1" i="0" u="none" strike="noStrike" kern="1200" cap="none" spc="0" normalizeH="0" baseline="0" noProof="0">
                <a:ln>
                  <a:noFill/>
                </a:ln>
                <a:solidFill>
                  <a:srgbClr val="A000FF"/>
                </a:solidFill>
                <a:effectLst/>
                <a:uLnTx/>
                <a:uFillTx/>
                <a:latin typeface="Graphik" panose="020B0503030202060203" pitchFamily="34" charset="77"/>
                <a:ea typeface="+mn-ea"/>
                <a:cs typeface="+mn-cs"/>
              </a:rPr>
              <a:t> that are sure to maximize results and pay dividends for both individuals and the organization. </a:t>
            </a:r>
          </a:p>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A000FF"/>
              </a:solidFill>
              <a:effectLst/>
              <a:uLnTx/>
              <a:uFillTx/>
              <a:latin typeface="Graphik" panose="020B0503030202060203" pitchFamily="34" charset="77"/>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F750EB99-9C43-3742-AFCE-3A27EAB12D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8320" y="1574417"/>
            <a:ext cx="8166020" cy="4254565"/>
          </a:xfrm>
          <a:prstGeom prst="rect">
            <a:avLst/>
          </a:prstGeom>
        </p:spPr>
      </p:pic>
    </p:spTree>
    <p:extLst>
      <p:ext uri="{BB962C8B-B14F-4D97-AF65-F5344CB8AC3E}">
        <p14:creationId xmlns:p14="http://schemas.microsoft.com/office/powerpoint/2010/main" val="112174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4C95E8-1F5E-4AB5-961B-31B39163CF94}"/>
              </a:ext>
            </a:extLst>
          </p:cNvPr>
          <p:cNvSpPr txBox="1"/>
          <p:nvPr/>
        </p:nvSpPr>
        <p:spPr>
          <a:xfrm>
            <a:off x="552691" y="683391"/>
            <a:ext cx="11086618" cy="723275"/>
          </a:xfrm>
          <a:prstGeom prst="rect">
            <a:avLst/>
          </a:prstGeom>
          <a:noFill/>
        </p:spPr>
        <p:txBody>
          <a:bodyPr wrap="square" lIns="0" tIns="0" rIns="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raphik"/>
                <a:ea typeface="+mn-ea"/>
                <a:cs typeface="+mn-cs"/>
              </a:rPr>
              <a:t>Tools from the session</a:t>
            </a:r>
            <a:endParaRPr kumimoji="0" lang="en-US" sz="4000" b="1" i="0" u="none" strike="noStrike" kern="1200" cap="none" spc="0" normalizeH="0" baseline="0" noProof="0" dirty="0">
              <a:ln>
                <a:noFill/>
              </a:ln>
              <a:solidFill>
                <a:srgbClr val="FFFFFF"/>
              </a:solidFill>
              <a:effectLst/>
              <a:uLnTx/>
              <a:uFillTx/>
              <a:latin typeface="Graphik"/>
              <a:ea typeface="+mn-ea"/>
              <a:cs typeface="+mn-cs"/>
            </a:endParaRPr>
          </a:p>
        </p:txBody>
      </p:sp>
      <p:sp>
        <p:nvSpPr>
          <p:cNvPr id="5" name="Text Placeholder 63">
            <a:extLst>
              <a:ext uri="{FF2B5EF4-FFF2-40B4-BE49-F238E27FC236}">
                <a16:creationId xmlns:a16="http://schemas.microsoft.com/office/drawing/2014/main" id="{A5493AB6-DD54-4565-A745-CB19C35DC6FD}"/>
              </a:ext>
            </a:extLst>
          </p:cNvPr>
          <p:cNvSpPr txBox="1">
            <a:spLocks/>
          </p:cNvSpPr>
          <p:nvPr/>
        </p:nvSpPr>
        <p:spPr>
          <a:xfrm>
            <a:off x="7003382" y="4641849"/>
            <a:ext cx="3531150" cy="640955"/>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800" b="1" i="0" u="none" strike="noStrike" kern="1200" cap="all" spc="0" normalizeH="0" baseline="0" noProof="0" dirty="0">
                <a:ln>
                  <a:noFill/>
                </a:ln>
                <a:solidFill>
                  <a:srgbClr val="FFFFFF"/>
                </a:solidFill>
                <a:effectLst/>
                <a:uLnTx/>
                <a:uFillTx/>
                <a:latin typeface="Graphik"/>
                <a:ea typeface="+mn-ea"/>
                <a:cs typeface="+mn-cs"/>
                <a:hlinkClick r:id="rId3">
                  <a:extLst>
                    <a:ext uri="{A12FA001-AC4F-418D-AE19-62706E023703}">
                      <ahyp:hlinkClr xmlns:ahyp="http://schemas.microsoft.com/office/drawing/2018/hyperlinkcolor" val="tx"/>
                    </a:ext>
                  </a:extLst>
                </a:hlinkClick>
              </a:rPr>
              <a:t>Modern Boards Research report</a:t>
            </a:r>
            <a:endParaRPr kumimoji="0" lang="en-US" sz="1800" b="1" i="0" u="none" strike="noStrike" kern="1200" cap="all" spc="0" normalizeH="0" baseline="0" noProof="0" dirty="0">
              <a:ln>
                <a:noFill/>
              </a:ln>
              <a:solidFill>
                <a:srgbClr val="FFFFFF"/>
              </a:solidFill>
              <a:effectLst/>
              <a:uLnTx/>
              <a:uFillTx/>
              <a:latin typeface="Graphik"/>
              <a:ea typeface="+mn-ea"/>
              <a:cs typeface="+mn-cs"/>
            </a:endParaRPr>
          </a:p>
        </p:txBody>
      </p:sp>
      <p:sp>
        <p:nvSpPr>
          <p:cNvPr id="6" name="Text Placeholder 65">
            <a:extLst>
              <a:ext uri="{FF2B5EF4-FFF2-40B4-BE49-F238E27FC236}">
                <a16:creationId xmlns:a16="http://schemas.microsoft.com/office/drawing/2014/main" id="{D119AFAF-EAF5-47B2-B751-A209E527730B}"/>
              </a:ext>
            </a:extLst>
          </p:cNvPr>
          <p:cNvSpPr txBox="1">
            <a:spLocks/>
          </p:cNvSpPr>
          <p:nvPr/>
        </p:nvSpPr>
        <p:spPr>
          <a:xfrm>
            <a:off x="2564850" y="4641849"/>
            <a:ext cx="3531150" cy="640955"/>
          </a:xfrm>
          <a:prstGeom prst="rect">
            <a:avLst/>
          </a:prstGeom>
        </p:spPr>
        <p:txBody>
          <a:bodyPr/>
          <a:lstStyle>
            <a:lvl1pPr marL="0" indent="0" algn="l" defTabSz="914377" rtl="0" eaLnBrk="1" latinLnBrk="0" hangingPunct="1">
              <a:lnSpc>
                <a:spcPct val="85000"/>
              </a:lnSpc>
              <a:spcBef>
                <a:spcPts val="0"/>
              </a:spcBef>
              <a:buFont typeface="Arial" panose="020B0604020202020204" pitchFamily="34" charset="0"/>
              <a:buNone/>
              <a:defRPr sz="1800" b="1" kern="1200" cap="all" baseline="0">
                <a:solidFill>
                  <a:schemeClr val="tx1"/>
                </a:solidFill>
                <a:latin typeface="+mj-lt"/>
                <a:ea typeface="+mn-ea"/>
                <a:cs typeface="+mn-cs"/>
              </a:defRPr>
            </a:lvl1pPr>
            <a:lvl2pPr marL="0" indent="0" algn="l" defTabSz="914377" rtl="0" eaLnBrk="1" latinLnBrk="0" hangingPunct="1">
              <a:lnSpc>
                <a:spcPct val="9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2pPr>
            <a:lvl3pPr marL="0"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1800" b="1" i="0" u="none" strike="noStrike" kern="1200" cap="all" spc="0" normalizeH="0" baseline="0" noProof="0" dirty="0">
                <a:ln>
                  <a:noFill/>
                </a:ln>
                <a:solidFill>
                  <a:srgbClr val="FFFFFF"/>
                </a:solidFill>
                <a:effectLst/>
                <a:uLnTx/>
                <a:uFillTx/>
                <a:latin typeface="Graphik"/>
                <a:ea typeface="+mn-ea"/>
                <a:cs typeface="+mn-cs"/>
                <a:hlinkClick r:id="rId4">
                  <a:extLst>
                    <a:ext uri="{A12FA001-AC4F-418D-AE19-62706E023703}">
                      <ahyp:hlinkClr xmlns:ahyp="http://schemas.microsoft.com/office/drawing/2018/hyperlinkcolor" val="tx"/>
                    </a:ext>
                  </a:extLst>
                </a:hlinkClick>
              </a:rPr>
              <a:t>Care to do better research report</a:t>
            </a:r>
            <a:endParaRPr kumimoji="0" lang="en-US" sz="1800" b="1" i="0" u="none" strike="noStrike" kern="1200" cap="all" spc="0" normalizeH="0" baseline="0" noProof="0" dirty="0">
              <a:ln>
                <a:noFill/>
              </a:ln>
              <a:solidFill>
                <a:srgbClr val="FFFFFF"/>
              </a:solidFill>
              <a:effectLst/>
              <a:uLnTx/>
              <a:uFillTx/>
              <a:latin typeface="Graphik"/>
              <a:ea typeface="+mn-ea"/>
              <a:cs typeface="+mn-cs"/>
            </a:endParaRPr>
          </a:p>
        </p:txBody>
      </p:sp>
      <p:pic>
        <p:nvPicPr>
          <p:cNvPr id="9" name="Picture 8">
            <a:extLst>
              <a:ext uri="{FF2B5EF4-FFF2-40B4-BE49-F238E27FC236}">
                <a16:creationId xmlns:a16="http://schemas.microsoft.com/office/drawing/2014/main" id="{1246447E-F6B1-4BDB-98B8-0CDCDE2EB6C2}"/>
              </a:ext>
            </a:extLst>
          </p:cNvPr>
          <p:cNvPicPr>
            <a:picLocks noChangeAspect="1"/>
          </p:cNvPicPr>
          <p:nvPr/>
        </p:nvPicPr>
        <p:blipFill>
          <a:blip r:embed="rId5"/>
          <a:stretch>
            <a:fillRect/>
          </a:stretch>
        </p:blipFill>
        <p:spPr>
          <a:xfrm>
            <a:off x="7097871" y="2361960"/>
            <a:ext cx="2960803" cy="1573529"/>
          </a:xfrm>
          <a:prstGeom prst="rect">
            <a:avLst/>
          </a:prstGeom>
        </p:spPr>
      </p:pic>
      <p:pic>
        <p:nvPicPr>
          <p:cNvPr id="11" name="Picture 10">
            <a:extLst>
              <a:ext uri="{FF2B5EF4-FFF2-40B4-BE49-F238E27FC236}">
                <a16:creationId xmlns:a16="http://schemas.microsoft.com/office/drawing/2014/main" id="{AB1F423C-B896-41D1-A2CC-321C52A5BE65}"/>
              </a:ext>
            </a:extLst>
          </p:cNvPr>
          <p:cNvPicPr>
            <a:picLocks noChangeAspect="1"/>
          </p:cNvPicPr>
          <p:nvPr/>
        </p:nvPicPr>
        <p:blipFill>
          <a:blip r:embed="rId6"/>
          <a:stretch>
            <a:fillRect/>
          </a:stretch>
        </p:blipFill>
        <p:spPr>
          <a:xfrm>
            <a:off x="2564850" y="2361960"/>
            <a:ext cx="2954770" cy="1537633"/>
          </a:xfrm>
          <a:prstGeom prst="rect">
            <a:avLst/>
          </a:prstGeom>
        </p:spPr>
      </p:pic>
    </p:spTree>
    <p:extLst>
      <p:ext uri="{BB962C8B-B14F-4D97-AF65-F5344CB8AC3E}">
        <p14:creationId xmlns:p14="http://schemas.microsoft.com/office/powerpoint/2010/main" val="230752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C34F23-9563-408C-B157-FAB6EA2FE098}"/>
              </a:ext>
            </a:extLst>
          </p:cNvPr>
          <p:cNvSpPr>
            <a:spLocks noGrp="1"/>
          </p:cNvSpPr>
          <p:nvPr>
            <p:ph type="title"/>
          </p:nvPr>
        </p:nvSpPr>
        <p:spPr>
          <a:xfrm>
            <a:off x="381000" y="3037392"/>
            <a:ext cx="11430000" cy="783215"/>
          </a:xfrm>
        </p:spPr>
        <p:txBody>
          <a:bodyPr>
            <a:noAutofit/>
          </a:bodyPr>
          <a:lstStyle/>
          <a:p>
            <a:r>
              <a:rPr lang="en-US" sz="4000" b="1" cap="none" dirty="0">
                <a:latin typeface="Calibri" panose="020F0502020204030204" pitchFamily="34" charset="0"/>
                <a:cs typeface="Calibri" panose="020F0502020204030204" pitchFamily="34" charset="0"/>
              </a:rPr>
              <a:t>Backup</a:t>
            </a:r>
          </a:p>
        </p:txBody>
      </p:sp>
    </p:spTree>
    <p:extLst>
      <p:ext uri="{BB962C8B-B14F-4D97-AF65-F5344CB8AC3E}">
        <p14:creationId xmlns:p14="http://schemas.microsoft.com/office/powerpoint/2010/main" val="4141030497"/>
      </p:ext>
    </p:extLst>
  </p:cSld>
  <p:clrMapOvr>
    <a:masterClrMapping/>
  </p:clrMapOvr>
</p:sld>
</file>

<file path=ppt/theme/theme1.xml><?xml version="1.0" encoding="utf-8"?>
<a:theme xmlns:a="http://schemas.openxmlformats.org/drawingml/2006/main" name="Titles">
  <a:themeElements>
    <a:clrScheme name="Custom 1">
      <a:dk1>
        <a:srgbClr val="000000"/>
      </a:dk1>
      <a:lt1>
        <a:srgbClr val="FFFFFF"/>
      </a:lt1>
      <a:dk2>
        <a:srgbClr val="BDBDBD"/>
      </a:dk2>
      <a:lt2>
        <a:srgbClr val="969696"/>
      </a:lt2>
      <a:accent1>
        <a:srgbClr val="A000FF"/>
      </a:accent1>
      <a:accent2>
        <a:srgbClr val="7400C0"/>
      </a:accent2>
      <a:accent3>
        <a:srgbClr val="450073"/>
      </a:accent3>
      <a:accent4>
        <a:srgbClr val="00BAFF"/>
      </a:accent4>
      <a:accent5>
        <a:srgbClr val="008EFF"/>
      </a:accent5>
      <a:accent6>
        <a:srgbClr val="004CFF"/>
      </a:accent6>
      <a:hlink>
        <a:srgbClr val="7400C0"/>
      </a:hlink>
      <a:folHlink>
        <a:srgbClr val="450073"/>
      </a:folHlink>
    </a:clrScheme>
    <a:fontScheme name="Accenture_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Presentation10" id="{C00EB2C1-B526-F548-AF64-FD10065D7E5F}" vid="{C7D4C087-F6B1-4649-903F-3FEF709D25B8}"/>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TotalTime>
  <Words>1378</Words>
  <Application>Microsoft Office PowerPoint</Application>
  <PresentationFormat>Widescreen</PresentationFormat>
  <Paragraphs>100</Paragraphs>
  <Slides>11</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Graphik</vt:lpstr>
      <vt:lpstr>Graphik Black</vt:lpstr>
      <vt:lpstr>Graphik Light</vt:lpstr>
      <vt:lpstr>Graphik Medium</vt:lpstr>
      <vt:lpstr>Graphik Regular</vt:lpstr>
      <vt:lpstr>Graphik-Light</vt:lpstr>
      <vt:lpstr>Graphik-Semibold</vt:lpstr>
      <vt:lpstr>Titles</vt:lpstr>
      <vt:lpstr>Simple Light</vt:lpstr>
      <vt:lpstr>The Modern HR Mindset: Creating a Culture That Leaves Your People and Organization Net Better Off</vt:lpstr>
      <vt:lpstr>PowerPoint Presentation</vt:lpstr>
      <vt:lpstr>PowerPoint Presentation</vt:lpstr>
      <vt:lpstr>Introducing a ground-breaking new model: Net Better Off</vt:lpstr>
      <vt:lpstr>PowerPoint Presentation</vt:lpstr>
      <vt:lpstr>Ask Us Anything</vt:lpstr>
      <vt:lpstr>PowerPoint Presentation</vt:lpstr>
      <vt:lpstr>PowerPoint Presentation</vt:lpstr>
      <vt:lpstr>Backup</vt:lpstr>
      <vt:lpstr>And Modern Boards are focused on…  Critical workforce elements  and act on data to improve capabilities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 Conferences</dc:title>
  <dc:creator>Haber, Christie</dc:creator>
  <cp:lastModifiedBy>Debbie Knaack</cp:lastModifiedBy>
  <cp:revision>5</cp:revision>
  <dcterms:created xsi:type="dcterms:W3CDTF">2022-05-04T20:49:21Z</dcterms:created>
  <dcterms:modified xsi:type="dcterms:W3CDTF">2022-05-31T23:52:55Z</dcterms:modified>
</cp:coreProperties>
</file>