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1.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2.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3.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4.xml" ContentType="application/vnd.openxmlformats-officedocument.drawingml.chartshape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5.xml" ContentType="application/vnd.openxmlformats-officedocument.drawingml.chartshapes+xml"/>
  <Override PartName="/ppt/notesSlides/notesSlide3.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6.xml" ContentType="application/vnd.openxmlformats-officedocument.drawingml.chartshape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7.xml" ContentType="application/vnd.openxmlformats-officedocument.drawingml.chartshapes+xml"/>
  <Override PartName="/ppt/notesSlides/notesSlide4.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drawings/drawing8.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045" r:id="rId2"/>
    <p:sldMasterId id="2147484062" r:id="rId3"/>
  </p:sldMasterIdLst>
  <p:notesMasterIdLst>
    <p:notesMasterId r:id="rId17"/>
  </p:notesMasterIdLst>
  <p:handoutMasterIdLst>
    <p:handoutMasterId r:id="rId18"/>
  </p:handoutMasterIdLst>
  <p:sldIdLst>
    <p:sldId id="356" r:id="rId4"/>
    <p:sldId id="309" r:id="rId5"/>
    <p:sldId id="1082" r:id="rId6"/>
    <p:sldId id="728" r:id="rId7"/>
    <p:sldId id="1083" r:id="rId8"/>
    <p:sldId id="1084" r:id="rId9"/>
    <p:sldId id="1085" r:id="rId10"/>
    <p:sldId id="1086" r:id="rId11"/>
    <p:sldId id="738" r:id="rId12"/>
    <p:sldId id="1087" r:id="rId13"/>
    <p:sldId id="1088" r:id="rId14"/>
    <p:sldId id="730" r:id="rId15"/>
    <p:sldId id="357" r:id="rId16"/>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79" userDrawn="1">
          <p15:clr>
            <a:srgbClr val="A4A3A4"/>
          </p15:clr>
        </p15:guide>
        <p15:guide id="2" orient="horz" pos="721" userDrawn="1">
          <p15:clr>
            <a:srgbClr val="A4A3A4"/>
          </p15:clr>
        </p15:guide>
        <p15:guide id="3" orient="horz" pos="547" userDrawn="1">
          <p15:clr>
            <a:srgbClr val="A4A3A4"/>
          </p15:clr>
        </p15:guide>
        <p15:guide id="4" orient="horz" pos="1793" userDrawn="1">
          <p15:clr>
            <a:srgbClr val="A4A3A4"/>
          </p15:clr>
        </p15:guide>
        <p15:guide id="5" orient="horz" pos="1983" userDrawn="1">
          <p15:clr>
            <a:srgbClr val="A4A3A4"/>
          </p15:clr>
        </p15:guide>
        <p15:guide id="6" orient="horz" pos="2340" userDrawn="1">
          <p15:clr>
            <a:srgbClr val="A4A3A4"/>
          </p15:clr>
        </p15:guide>
        <p15:guide id="7" orient="horz" pos="2530" userDrawn="1">
          <p15:clr>
            <a:srgbClr val="A4A3A4"/>
          </p15:clr>
        </p15:guide>
        <p15:guide id="8" orient="horz" pos="3780" userDrawn="1">
          <p15:clr>
            <a:srgbClr val="A4A3A4"/>
          </p15:clr>
        </p15:guide>
        <p15:guide id="9" pos="7321" userDrawn="1">
          <p15:clr>
            <a:srgbClr val="A4A3A4"/>
          </p15:clr>
        </p15:guide>
        <p15:guide id="10" pos="383"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Offic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747575"/>
    <a:srgbClr val="666666"/>
    <a:srgbClr val="007934"/>
    <a:srgbClr val="275937"/>
    <a:srgbClr val="EBE6B1"/>
    <a:srgbClr val="B5B6B3"/>
    <a:srgbClr val="8E908F"/>
    <a:srgbClr val="565A5C"/>
    <a:srgbClr val="C3E7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64" autoAdjust="0"/>
    <p:restoredTop sz="93792" autoAdjust="0"/>
  </p:normalViewPr>
  <p:slideViewPr>
    <p:cSldViewPr snapToGrid="0">
      <p:cViewPr varScale="1">
        <p:scale>
          <a:sx n="107" d="100"/>
          <a:sy n="107" d="100"/>
        </p:scale>
        <p:origin x="474" y="102"/>
      </p:cViewPr>
      <p:guideLst>
        <p:guide orient="horz" pos="179"/>
        <p:guide orient="horz" pos="721"/>
        <p:guide orient="horz" pos="547"/>
        <p:guide orient="horz" pos="1793"/>
        <p:guide orient="horz" pos="1983"/>
        <p:guide orient="horz" pos="2340"/>
        <p:guide orient="horz" pos="2530"/>
        <p:guide orient="horz" pos="3780"/>
        <p:guide pos="7321"/>
        <p:guide pos="38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2" d="100"/>
          <a:sy n="82" d="100"/>
        </p:scale>
        <p:origin x="3952" y="17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5.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6.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7.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chartUserShapes" Target="../drawings/drawing8.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1.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2.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3.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Asian</c:v>
                </c:pt>
                <c:pt idx="1">
                  <c:v>Hispanic</c:v>
                </c:pt>
                <c:pt idx="2">
                  <c:v>Black</c:v>
                </c:pt>
                <c:pt idx="3">
                  <c:v>White</c:v>
                </c:pt>
                <c:pt idx="4">
                  <c:v>Female</c:v>
                </c:pt>
                <c:pt idx="5">
                  <c:v>Male</c:v>
                </c:pt>
                <c:pt idx="6">
                  <c:v>Overall</c:v>
                </c:pt>
              </c:strCache>
            </c:strRef>
          </c:cat>
          <c:val>
            <c:numRef>
              <c:f>Sheet1!$B$2:$B$8</c:f>
              <c:numCache>
                <c:formatCode>General</c:formatCode>
                <c:ptCount val="7"/>
                <c:pt idx="0">
                  <c:v>32.200000000000003</c:v>
                </c:pt>
                <c:pt idx="1">
                  <c:v>32.299999999999997</c:v>
                </c:pt>
                <c:pt idx="2">
                  <c:v>30.5</c:v>
                </c:pt>
                <c:pt idx="3">
                  <c:v>34.299999999999997</c:v>
                </c:pt>
                <c:pt idx="4">
                  <c:v>35.299999999999997</c:v>
                </c:pt>
                <c:pt idx="5">
                  <c:v>31.8</c:v>
                </c:pt>
                <c:pt idx="6">
                  <c:v>33.5</c:v>
                </c:pt>
              </c:numCache>
            </c:numRef>
          </c:val>
          <c:extLst>
            <c:ext xmlns:c16="http://schemas.microsoft.com/office/drawing/2014/chart" uri="{C3380CC4-5D6E-409C-BE32-E72D297353CC}">
              <c16:uniqueId val="{00000000-DE10-42F7-83F1-C0BF1195116E}"/>
            </c:ext>
          </c:extLst>
        </c:ser>
        <c:dLbls>
          <c:dLblPos val="outEnd"/>
          <c:showLegendKey val="0"/>
          <c:showVal val="1"/>
          <c:showCatName val="0"/>
          <c:showSerName val="0"/>
          <c:showPercent val="0"/>
          <c:showBubbleSize val="0"/>
        </c:dLbls>
        <c:gapWidth val="182"/>
        <c:axId val="605796415"/>
        <c:axId val="605801823"/>
      </c:barChart>
      <c:catAx>
        <c:axId val="60579641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05801823"/>
        <c:crosses val="autoZero"/>
        <c:auto val="1"/>
        <c:lblAlgn val="ctr"/>
        <c:lblOffset val="100"/>
        <c:noMultiLvlLbl val="0"/>
      </c:catAx>
      <c:valAx>
        <c:axId val="605801823"/>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05796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342924298394951"/>
          <c:y val="0.32183734981640089"/>
          <c:w val="0.68434976304749884"/>
          <c:h val="0.53074584980190043"/>
        </c:manualLayout>
      </c:layout>
      <c:doughnutChart>
        <c:varyColors val="1"/>
        <c:ser>
          <c:idx val="0"/>
          <c:order val="0"/>
          <c:tx>
            <c:strRef>
              <c:f>Sheet1!$B$1</c:f>
              <c:strCache>
                <c:ptCount val="1"/>
                <c:pt idx="0">
                  <c:v> In the past 12 months, my organization has made changes that have improved diversity, equity, or inclusion in our workplaces</c:v>
                </c:pt>
              </c:strCache>
            </c:strRef>
          </c:tx>
          <c:dPt>
            <c:idx val="0"/>
            <c:bubble3D val="0"/>
            <c:spPr>
              <a:solidFill>
                <a:schemeClr val="accent5"/>
              </a:solidFill>
              <a:ln w="19050">
                <a:solidFill>
                  <a:schemeClr val="accent5"/>
                </a:solidFill>
              </a:ln>
              <a:effectLst/>
            </c:spPr>
            <c:extLst>
              <c:ext xmlns:c16="http://schemas.microsoft.com/office/drawing/2014/chart" uri="{C3380CC4-5D6E-409C-BE32-E72D297353CC}">
                <c16:uniqueId val="{00000001-BC11-42EF-9F56-A790463E4C40}"/>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BC11-42EF-9F56-A790463E4C4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C11-42EF-9F56-A790463E4C40}"/>
              </c:ext>
            </c:extLst>
          </c:dPt>
          <c:dPt>
            <c:idx val="3"/>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7-BC11-42EF-9F56-A790463E4C40}"/>
              </c:ext>
            </c:extLst>
          </c:dPt>
          <c:dPt>
            <c:idx val="4"/>
            <c:bubble3D val="0"/>
            <c:spPr>
              <a:solidFill>
                <a:schemeClr val="tx2"/>
              </a:solidFill>
              <a:ln w="19050">
                <a:solidFill>
                  <a:schemeClr val="lt1"/>
                </a:solidFill>
              </a:ln>
              <a:effectLst/>
            </c:spPr>
            <c:extLst>
              <c:ext xmlns:c16="http://schemas.microsoft.com/office/drawing/2014/chart" uri="{C3380CC4-5D6E-409C-BE32-E72D297353CC}">
                <c16:uniqueId val="{00000009-BC11-42EF-9F56-A790463E4C4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yes</c:v>
                </c:pt>
                <c:pt idx="1">
                  <c:v>no</c:v>
                </c:pt>
                <c:pt idx="2">
                  <c:v>don't know</c:v>
                </c:pt>
              </c:strCache>
            </c:strRef>
          </c:cat>
          <c:val>
            <c:numRef>
              <c:f>Sheet1!$B$2:$B$4</c:f>
              <c:numCache>
                <c:formatCode>0%</c:formatCode>
                <c:ptCount val="3"/>
                <c:pt idx="0">
                  <c:v>0.37</c:v>
                </c:pt>
                <c:pt idx="1">
                  <c:v>0.28000000000000003</c:v>
                </c:pt>
                <c:pt idx="2">
                  <c:v>0.34</c:v>
                </c:pt>
              </c:numCache>
            </c:numRef>
          </c:val>
          <c:extLst>
            <c:ext xmlns:c16="http://schemas.microsoft.com/office/drawing/2014/chart" uri="{C3380CC4-5D6E-409C-BE32-E72D297353CC}">
              <c16:uniqueId val="{0000000A-BC11-42EF-9F56-A790463E4C40}"/>
            </c:ext>
          </c:extLst>
        </c:ser>
        <c:dLbls>
          <c:showLegendKey val="0"/>
          <c:showVal val="1"/>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810983629867934"/>
          <c:y val="9.6058514120696326E-2"/>
          <c:w val="0.45545570866141732"/>
          <c:h val="0.77813433270853694"/>
        </c:manualLayout>
      </c:layout>
      <c:doughnutChart>
        <c:varyColors val="1"/>
        <c:ser>
          <c:idx val="0"/>
          <c:order val="0"/>
          <c:tx>
            <c:strRef>
              <c:f>Sheet1!$B$1</c:f>
              <c:strCache>
                <c:ptCount val="1"/>
                <c:pt idx="0">
                  <c:v>My manager sets the right tone with their words and actions when it comes to equity and inclusion at work.</c:v>
                </c:pt>
              </c:strCache>
            </c:strRef>
          </c:tx>
          <c:dPt>
            <c:idx val="0"/>
            <c:bubble3D val="0"/>
            <c:spPr>
              <a:solidFill>
                <a:schemeClr val="accent5"/>
              </a:solidFill>
              <a:ln w="19050">
                <a:solidFill>
                  <a:schemeClr val="accent5"/>
                </a:solidFill>
              </a:ln>
              <a:effectLst/>
            </c:spPr>
            <c:extLst>
              <c:ext xmlns:c16="http://schemas.microsoft.com/office/drawing/2014/chart" uri="{C3380CC4-5D6E-409C-BE32-E72D297353CC}">
                <c16:uniqueId val="{00000002-ED3C-4735-B6D1-FE977D6306ED}"/>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5-ED3C-4735-B6D1-FE977D6306E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2EF-4124-A5CA-5750B45FCACA}"/>
              </c:ext>
            </c:extLst>
          </c:dPt>
          <c:dPt>
            <c:idx val="3"/>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3-ED3C-4735-B6D1-FE977D6306ED}"/>
              </c:ext>
            </c:extLst>
          </c:dPt>
          <c:dPt>
            <c:idx val="4"/>
            <c:bubble3D val="0"/>
            <c:spPr>
              <a:solidFill>
                <a:schemeClr val="tx2"/>
              </a:solidFill>
              <a:ln w="19050">
                <a:solidFill>
                  <a:schemeClr val="lt1"/>
                </a:solidFill>
              </a:ln>
              <a:effectLst/>
            </c:spPr>
            <c:extLst>
              <c:ext xmlns:c16="http://schemas.microsoft.com/office/drawing/2014/chart" uri="{C3380CC4-5D6E-409C-BE32-E72D297353CC}">
                <c16:uniqueId val="{00000004-ED3C-4735-B6D1-FE977D6306ED}"/>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%5 (strongly agree)</c:v>
                </c:pt>
                <c:pt idx="1">
                  <c:v>4</c:v>
                </c:pt>
                <c:pt idx="2">
                  <c:v>3</c:v>
                </c:pt>
                <c:pt idx="3">
                  <c:v>2</c:v>
                </c:pt>
                <c:pt idx="4">
                  <c:v>%1 (strongly </c:v>
                </c:pt>
              </c:strCache>
            </c:strRef>
          </c:cat>
          <c:val>
            <c:numRef>
              <c:f>Sheet1!$B$2:$B$6</c:f>
              <c:numCache>
                <c:formatCode>0%</c:formatCode>
                <c:ptCount val="5"/>
                <c:pt idx="0">
                  <c:v>0.32</c:v>
                </c:pt>
                <c:pt idx="1">
                  <c:v>0.25</c:v>
                </c:pt>
                <c:pt idx="2">
                  <c:v>0.2</c:v>
                </c:pt>
                <c:pt idx="3">
                  <c:v>0.06</c:v>
                </c:pt>
                <c:pt idx="4">
                  <c:v>0.05</c:v>
                </c:pt>
              </c:numCache>
            </c:numRef>
          </c:val>
          <c:extLst>
            <c:ext xmlns:c16="http://schemas.microsoft.com/office/drawing/2014/chart" uri="{C3380CC4-5D6E-409C-BE32-E72D297353CC}">
              <c16:uniqueId val="{00000000-ED3C-4735-B6D1-FE977D6306ED}"/>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150217925196813"/>
          <c:y val="0.10736423007190085"/>
          <c:w val="0.53544633410019704"/>
          <c:h val="0.74521910708929917"/>
        </c:manualLayout>
      </c:layout>
      <c:doughnutChart>
        <c:varyColors val="1"/>
        <c:ser>
          <c:idx val="0"/>
          <c:order val="0"/>
          <c:tx>
            <c:strRef>
              <c:f>Sheet1!$B$1</c:f>
              <c:strCache>
                <c:ptCount val="1"/>
                <c:pt idx="0">
                  <c:v>I am comfortable seeking advice from my manager when faced with concerns about equity and inclusion at work.</c:v>
                </c:pt>
              </c:strCache>
            </c:strRef>
          </c:tx>
          <c:dPt>
            <c:idx val="0"/>
            <c:bubble3D val="0"/>
            <c:spPr>
              <a:solidFill>
                <a:schemeClr val="accent5"/>
              </a:solidFill>
              <a:ln w="19050">
                <a:solidFill>
                  <a:schemeClr val="accent5"/>
                </a:solidFill>
              </a:ln>
              <a:effectLst/>
            </c:spPr>
            <c:extLst>
              <c:ext xmlns:c16="http://schemas.microsoft.com/office/drawing/2014/chart" uri="{C3380CC4-5D6E-409C-BE32-E72D297353CC}">
                <c16:uniqueId val="{00000001-BC11-42EF-9F56-A790463E4C40}"/>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BC11-42EF-9F56-A790463E4C4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C11-42EF-9F56-A790463E4C40}"/>
              </c:ext>
            </c:extLst>
          </c:dPt>
          <c:dPt>
            <c:idx val="3"/>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7-BC11-42EF-9F56-A790463E4C40}"/>
              </c:ext>
            </c:extLst>
          </c:dPt>
          <c:dPt>
            <c:idx val="4"/>
            <c:bubble3D val="0"/>
            <c:spPr>
              <a:solidFill>
                <a:schemeClr val="tx2"/>
              </a:solidFill>
              <a:ln w="19050">
                <a:solidFill>
                  <a:schemeClr val="lt1"/>
                </a:solidFill>
              </a:ln>
              <a:effectLst/>
            </c:spPr>
            <c:extLst>
              <c:ext xmlns:c16="http://schemas.microsoft.com/office/drawing/2014/chart" uri="{C3380CC4-5D6E-409C-BE32-E72D297353CC}">
                <c16:uniqueId val="{00000009-BC11-42EF-9F56-A790463E4C4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0.77</c:v>
                </c:pt>
                <c:pt idx="1">
                  <c:v>0.23</c:v>
                </c:pt>
              </c:numCache>
            </c:numRef>
          </c:val>
          <c:extLst>
            <c:ext xmlns:c16="http://schemas.microsoft.com/office/drawing/2014/chart" uri="{C3380CC4-5D6E-409C-BE32-E72D297353CC}">
              <c16:uniqueId val="{0000000A-BC11-42EF-9F56-A790463E4C40}"/>
            </c:ext>
          </c:extLst>
        </c:ser>
        <c:dLbls>
          <c:showLegendKey val="0"/>
          <c:showVal val="1"/>
          <c:showCatName val="0"/>
          <c:showSerName val="0"/>
          <c:showPercent val="0"/>
          <c:showBubbleSize val="0"/>
          <c:showLeaderLines val="1"/>
        </c:dLbls>
        <c:firstSliceAng val="0"/>
        <c:holeSize val="75"/>
      </c:doughnutChart>
      <c:spPr>
        <a:noFill/>
        <a:ln>
          <a:noFill/>
        </a:ln>
        <a:effectLst/>
      </c:spPr>
    </c:plotArea>
    <c:legend>
      <c:legendPos val="b"/>
      <c:layout>
        <c:manualLayout>
          <c:xMode val="edge"/>
          <c:yMode val="edge"/>
          <c:x val="0.2641122339031422"/>
          <c:y val="0.85883852166887786"/>
          <c:w val="0.31151072153139775"/>
          <c:h val="0.11113524168249603"/>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911570269447745E-2"/>
          <c:y val="0.25225630682750078"/>
          <c:w val="0.41556627991113215"/>
          <c:h val="0.49547227246188924"/>
        </c:manualLayout>
      </c:layout>
      <c:barChart>
        <c:barDir val="col"/>
        <c:grouping val="clustered"/>
        <c:varyColors val="0"/>
        <c:ser>
          <c:idx val="0"/>
          <c:order val="0"/>
          <c:tx>
            <c:strRef>
              <c:f>Sheet1!$B$1</c:f>
              <c:strCache>
                <c:ptCount val="1"/>
                <c:pt idx="0">
                  <c:v>Leaders at my organization set the right tone with their words and actions when it comes to equity and inclusion at work</c:v>
                </c:pt>
              </c:strCache>
            </c:strRef>
          </c:tx>
          <c:spPr>
            <a:solidFill>
              <a:schemeClr val="accent1"/>
            </a:solidFill>
            <a:ln w="19050">
              <a:solidFill>
                <a:schemeClr val="lt1"/>
              </a:solidFill>
            </a:ln>
            <a:effectLst/>
          </c:spPr>
          <c:invertIfNegative val="0"/>
          <c:dPt>
            <c:idx val="0"/>
            <c:invertIfNegative val="0"/>
            <c:bubble3D val="0"/>
            <c:spPr>
              <a:solidFill>
                <a:schemeClr val="accent5"/>
              </a:solidFill>
              <a:ln w="19050">
                <a:solidFill>
                  <a:schemeClr val="accent5"/>
                </a:solidFill>
              </a:ln>
              <a:effectLst/>
            </c:spPr>
            <c:extLst>
              <c:ext xmlns:c16="http://schemas.microsoft.com/office/drawing/2014/chart" uri="{C3380CC4-5D6E-409C-BE32-E72D297353CC}">
                <c16:uniqueId val="{00000001-EC44-4D9C-AE5A-EEBB6C1AB30E}"/>
              </c:ext>
            </c:extLst>
          </c:dPt>
          <c:dPt>
            <c:idx val="1"/>
            <c:invertIfNegative val="0"/>
            <c:bubble3D val="0"/>
            <c:spPr>
              <a:solidFill>
                <a:schemeClr val="accent4"/>
              </a:solidFill>
              <a:ln w="19050">
                <a:solidFill>
                  <a:schemeClr val="lt1"/>
                </a:solidFill>
              </a:ln>
              <a:effectLst/>
            </c:spPr>
            <c:extLst>
              <c:ext xmlns:c16="http://schemas.microsoft.com/office/drawing/2014/chart" uri="{C3380CC4-5D6E-409C-BE32-E72D297353CC}">
                <c16:uniqueId val="{00000003-EC44-4D9C-AE5A-EEBB6C1AB30E}"/>
              </c:ext>
            </c:extLst>
          </c:dPt>
          <c:dPt>
            <c:idx val="2"/>
            <c:invertIfNegative val="0"/>
            <c:bubble3D val="0"/>
            <c:extLst>
              <c:ext xmlns:c16="http://schemas.microsoft.com/office/drawing/2014/chart" uri="{C3380CC4-5D6E-409C-BE32-E72D297353CC}">
                <c16:uniqueId val="{00000005-EC44-4D9C-AE5A-EEBB6C1AB30E}"/>
              </c:ext>
            </c:extLst>
          </c:dPt>
          <c:dPt>
            <c:idx val="3"/>
            <c:invertIfNegative val="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7-EC44-4D9C-AE5A-EEBB6C1AB30E}"/>
              </c:ext>
            </c:extLst>
          </c:dPt>
          <c:dPt>
            <c:idx val="4"/>
            <c:invertIfNegative val="0"/>
            <c:bubble3D val="0"/>
            <c:spPr>
              <a:solidFill>
                <a:schemeClr val="tx2"/>
              </a:solidFill>
              <a:ln w="19050">
                <a:solidFill>
                  <a:schemeClr val="lt1"/>
                </a:solidFill>
              </a:ln>
              <a:effectLst/>
            </c:spPr>
            <c:extLst>
              <c:ext xmlns:c16="http://schemas.microsoft.com/office/drawing/2014/chart" uri="{C3380CC4-5D6E-409C-BE32-E72D297353CC}">
                <c16:uniqueId val="{00000009-EC44-4D9C-AE5A-EEBB6C1AB30E}"/>
              </c:ext>
            </c:extLst>
          </c:dPt>
          <c:dPt>
            <c:idx val="5"/>
            <c:invertIfNegative val="0"/>
            <c:bubble3D val="0"/>
            <c:extLst>
              <c:ext xmlns:c16="http://schemas.microsoft.com/office/drawing/2014/chart" uri="{C3380CC4-5D6E-409C-BE32-E72D297353CC}">
                <c16:uniqueId val="{0000000B-4C7A-4A58-87B4-08A430C47217}"/>
              </c:ext>
            </c:extLst>
          </c:dPt>
          <c:dPt>
            <c:idx val="6"/>
            <c:invertIfNegative val="0"/>
            <c:bubble3D val="0"/>
            <c:extLst>
              <c:ext xmlns:c16="http://schemas.microsoft.com/office/drawing/2014/chart" uri="{C3380CC4-5D6E-409C-BE32-E72D297353CC}">
                <c16:uniqueId val="{0000000D-4C7A-4A58-87B4-08A430C47217}"/>
              </c:ext>
            </c:extLst>
          </c:dPt>
          <c:dPt>
            <c:idx val="7"/>
            <c:invertIfNegative val="0"/>
            <c:bubble3D val="0"/>
            <c:extLst>
              <c:ext xmlns:c16="http://schemas.microsoft.com/office/drawing/2014/chart" uri="{C3380CC4-5D6E-409C-BE32-E72D297353CC}">
                <c16:uniqueId val="{0000000F-4C7A-4A58-87B4-08A430C47217}"/>
              </c:ext>
            </c:extLst>
          </c:dPt>
          <c:dPt>
            <c:idx val="8"/>
            <c:invertIfNegative val="0"/>
            <c:bubble3D val="0"/>
            <c:extLst>
              <c:ext xmlns:c16="http://schemas.microsoft.com/office/drawing/2014/chart" uri="{C3380CC4-5D6E-409C-BE32-E72D297353CC}">
                <c16:uniqueId val="{00000011-4C7A-4A58-87B4-08A430C4721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%5 (strongly agree)</c:v>
                </c:pt>
                <c:pt idx="1">
                  <c:v>4</c:v>
                </c:pt>
                <c:pt idx="2">
                  <c:v>3</c:v>
                </c:pt>
                <c:pt idx="3">
                  <c:v>2</c:v>
                </c:pt>
                <c:pt idx="4">
                  <c:v>%1 (strongly disagree)</c:v>
                </c:pt>
              </c:strCache>
            </c:strRef>
          </c:cat>
          <c:val>
            <c:numRef>
              <c:f>Sheet1!$B$2:$B$6</c:f>
              <c:numCache>
                <c:formatCode>0%</c:formatCode>
                <c:ptCount val="5"/>
                <c:pt idx="0">
                  <c:v>0.28000000000000003</c:v>
                </c:pt>
                <c:pt idx="1">
                  <c:v>0.28999999999999998</c:v>
                </c:pt>
                <c:pt idx="2">
                  <c:v>0.22</c:v>
                </c:pt>
                <c:pt idx="3">
                  <c:v>7.0000000000000007E-2</c:v>
                </c:pt>
                <c:pt idx="4">
                  <c:v>0.05</c:v>
                </c:pt>
              </c:numCache>
            </c:numRef>
          </c:val>
          <c:extLst>
            <c:ext xmlns:c16="http://schemas.microsoft.com/office/drawing/2014/chart" uri="{C3380CC4-5D6E-409C-BE32-E72D297353CC}">
              <c16:uniqueId val="{0000000A-EC44-4D9C-AE5A-EEBB6C1AB30E}"/>
            </c:ext>
          </c:extLst>
        </c:ser>
        <c:dLbls>
          <c:dLblPos val="outEnd"/>
          <c:showLegendKey val="0"/>
          <c:showVal val="1"/>
          <c:showCatName val="0"/>
          <c:showSerName val="0"/>
          <c:showPercent val="0"/>
          <c:showBubbleSize val="0"/>
        </c:dLbls>
        <c:gapWidth val="100"/>
        <c:axId val="1813000992"/>
        <c:axId val="1812992256"/>
      </c:barChart>
      <c:catAx>
        <c:axId val="181300099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12992256"/>
        <c:crosses val="autoZero"/>
        <c:auto val="1"/>
        <c:lblAlgn val="ctr"/>
        <c:lblOffset val="100"/>
        <c:noMultiLvlLbl val="0"/>
      </c:catAx>
      <c:valAx>
        <c:axId val="18129922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130009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Asian</c:v>
                </c:pt>
                <c:pt idx="1">
                  <c:v>Hispanic</c:v>
                </c:pt>
                <c:pt idx="2">
                  <c:v>Black</c:v>
                </c:pt>
                <c:pt idx="3">
                  <c:v>White</c:v>
                </c:pt>
                <c:pt idx="4">
                  <c:v>Female</c:v>
                </c:pt>
                <c:pt idx="5">
                  <c:v>Male</c:v>
                </c:pt>
                <c:pt idx="6">
                  <c:v>Overall</c:v>
                </c:pt>
              </c:strCache>
            </c:strRef>
          </c:cat>
          <c:val>
            <c:numRef>
              <c:f>Sheet1!$B$2:$B$8</c:f>
              <c:numCache>
                <c:formatCode>General</c:formatCode>
                <c:ptCount val="7"/>
                <c:pt idx="0">
                  <c:v>40.6</c:v>
                </c:pt>
                <c:pt idx="1">
                  <c:v>40.299999999999997</c:v>
                </c:pt>
                <c:pt idx="2">
                  <c:v>38.799999999999997</c:v>
                </c:pt>
                <c:pt idx="3">
                  <c:v>44</c:v>
                </c:pt>
                <c:pt idx="4">
                  <c:v>43.6</c:v>
                </c:pt>
                <c:pt idx="5">
                  <c:v>41.8</c:v>
                </c:pt>
                <c:pt idx="6">
                  <c:v>42.6</c:v>
                </c:pt>
              </c:numCache>
            </c:numRef>
          </c:val>
          <c:extLst>
            <c:ext xmlns:c16="http://schemas.microsoft.com/office/drawing/2014/chart" uri="{C3380CC4-5D6E-409C-BE32-E72D297353CC}">
              <c16:uniqueId val="{00000000-DE10-42F7-83F1-C0BF1195116E}"/>
            </c:ext>
          </c:extLst>
        </c:ser>
        <c:dLbls>
          <c:dLblPos val="outEnd"/>
          <c:showLegendKey val="0"/>
          <c:showVal val="1"/>
          <c:showCatName val="0"/>
          <c:showSerName val="0"/>
          <c:showPercent val="0"/>
          <c:showBubbleSize val="0"/>
        </c:dLbls>
        <c:gapWidth val="182"/>
        <c:axId val="605796415"/>
        <c:axId val="605801823"/>
      </c:barChart>
      <c:catAx>
        <c:axId val="60579641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05801823"/>
        <c:crosses val="autoZero"/>
        <c:auto val="1"/>
        <c:lblAlgn val="ctr"/>
        <c:lblOffset val="100"/>
        <c:noMultiLvlLbl val="0"/>
      </c:catAx>
      <c:valAx>
        <c:axId val="605801823"/>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05796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Asian</c:v>
                </c:pt>
                <c:pt idx="1">
                  <c:v>Hispanic</c:v>
                </c:pt>
                <c:pt idx="2">
                  <c:v>Black</c:v>
                </c:pt>
                <c:pt idx="3">
                  <c:v>White</c:v>
                </c:pt>
                <c:pt idx="4">
                  <c:v>Female</c:v>
                </c:pt>
                <c:pt idx="5">
                  <c:v>Male</c:v>
                </c:pt>
                <c:pt idx="6">
                  <c:v>Overall</c:v>
                </c:pt>
              </c:strCache>
            </c:strRef>
          </c:cat>
          <c:val>
            <c:numRef>
              <c:f>Sheet1!$B$2:$B$8</c:f>
              <c:numCache>
                <c:formatCode>General</c:formatCode>
                <c:ptCount val="7"/>
                <c:pt idx="0">
                  <c:v>30.9</c:v>
                </c:pt>
                <c:pt idx="1">
                  <c:v>32.799999999999997</c:v>
                </c:pt>
                <c:pt idx="2">
                  <c:v>32.4</c:v>
                </c:pt>
                <c:pt idx="3">
                  <c:v>32.4</c:v>
                </c:pt>
                <c:pt idx="4">
                  <c:v>35</c:v>
                </c:pt>
                <c:pt idx="5">
                  <c:v>30.2</c:v>
                </c:pt>
                <c:pt idx="6">
                  <c:v>32.4</c:v>
                </c:pt>
              </c:numCache>
            </c:numRef>
          </c:val>
          <c:extLst>
            <c:ext xmlns:c16="http://schemas.microsoft.com/office/drawing/2014/chart" uri="{C3380CC4-5D6E-409C-BE32-E72D297353CC}">
              <c16:uniqueId val="{00000000-DE10-42F7-83F1-C0BF1195116E}"/>
            </c:ext>
          </c:extLst>
        </c:ser>
        <c:dLbls>
          <c:dLblPos val="outEnd"/>
          <c:showLegendKey val="0"/>
          <c:showVal val="1"/>
          <c:showCatName val="0"/>
          <c:showSerName val="0"/>
          <c:showPercent val="0"/>
          <c:showBubbleSize val="0"/>
        </c:dLbls>
        <c:gapWidth val="182"/>
        <c:axId val="605796415"/>
        <c:axId val="605801823"/>
      </c:barChart>
      <c:catAx>
        <c:axId val="60579641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05801823"/>
        <c:crosses val="autoZero"/>
        <c:auto val="1"/>
        <c:lblAlgn val="ctr"/>
        <c:lblOffset val="100"/>
        <c:noMultiLvlLbl val="0"/>
      </c:catAx>
      <c:valAx>
        <c:axId val="605801823"/>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05796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Asian</c:v>
                </c:pt>
                <c:pt idx="1">
                  <c:v>Hispanic</c:v>
                </c:pt>
                <c:pt idx="2">
                  <c:v>Black</c:v>
                </c:pt>
                <c:pt idx="3">
                  <c:v>White</c:v>
                </c:pt>
                <c:pt idx="4">
                  <c:v>Female</c:v>
                </c:pt>
                <c:pt idx="5">
                  <c:v>Male</c:v>
                </c:pt>
                <c:pt idx="6">
                  <c:v>Overall</c:v>
                </c:pt>
              </c:strCache>
            </c:strRef>
          </c:cat>
          <c:val>
            <c:numRef>
              <c:f>Sheet1!$B$2:$B$8</c:f>
              <c:numCache>
                <c:formatCode>General</c:formatCode>
                <c:ptCount val="7"/>
                <c:pt idx="0">
                  <c:v>23.4</c:v>
                </c:pt>
                <c:pt idx="1">
                  <c:v>29.8</c:v>
                </c:pt>
                <c:pt idx="2">
                  <c:v>28.9</c:v>
                </c:pt>
                <c:pt idx="3">
                  <c:v>33.6</c:v>
                </c:pt>
                <c:pt idx="4">
                  <c:v>32.1</c:v>
                </c:pt>
                <c:pt idx="5">
                  <c:v>31.5</c:v>
                </c:pt>
                <c:pt idx="6">
                  <c:v>31.8</c:v>
                </c:pt>
              </c:numCache>
            </c:numRef>
          </c:val>
          <c:extLst>
            <c:ext xmlns:c16="http://schemas.microsoft.com/office/drawing/2014/chart" uri="{C3380CC4-5D6E-409C-BE32-E72D297353CC}">
              <c16:uniqueId val="{00000000-DE10-42F7-83F1-C0BF1195116E}"/>
            </c:ext>
          </c:extLst>
        </c:ser>
        <c:dLbls>
          <c:dLblPos val="outEnd"/>
          <c:showLegendKey val="0"/>
          <c:showVal val="1"/>
          <c:showCatName val="0"/>
          <c:showSerName val="0"/>
          <c:showPercent val="0"/>
          <c:showBubbleSize val="0"/>
        </c:dLbls>
        <c:gapWidth val="182"/>
        <c:axId val="605796415"/>
        <c:axId val="605801823"/>
      </c:barChart>
      <c:catAx>
        <c:axId val="60579641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05801823"/>
        <c:crosses val="autoZero"/>
        <c:auto val="1"/>
        <c:lblAlgn val="ctr"/>
        <c:lblOffset val="100"/>
        <c:noMultiLvlLbl val="0"/>
      </c:catAx>
      <c:valAx>
        <c:axId val="605801823"/>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05796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Asian</c:v>
                </c:pt>
                <c:pt idx="1">
                  <c:v>Hispanic</c:v>
                </c:pt>
                <c:pt idx="2">
                  <c:v>Black</c:v>
                </c:pt>
                <c:pt idx="3">
                  <c:v>White</c:v>
                </c:pt>
                <c:pt idx="4">
                  <c:v>Female</c:v>
                </c:pt>
                <c:pt idx="5">
                  <c:v>Male</c:v>
                </c:pt>
                <c:pt idx="6">
                  <c:v>Overall</c:v>
                </c:pt>
              </c:strCache>
            </c:strRef>
          </c:cat>
          <c:val>
            <c:numRef>
              <c:f>Sheet1!$B$2:$B$8</c:f>
              <c:numCache>
                <c:formatCode>General</c:formatCode>
                <c:ptCount val="7"/>
                <c:pt idx="0">
                  <c:v>25.2</c:v>
                </c:pt>
                <c:pt idx="1">
                  <c:v>29.7</c:v>
                </c:pt>
                <c:pt idx="2">
                  <c:v>29.8</c:v>
                </c:pt>
                <c:pt idx="3">
                  <c:v>33.6</c:v>
                </c:pt>
                <c:pt idx="4">
                  <c:v>33.700000000000003</c:v>
                </c:pt>
                <c:pt idx="5">
                  <c:v>30.2</c:v>
                </c:pt>
                <c:pt idx="6">
                  <c:v>32</c:v>
                </c:pt>
              </c:numCache>
            </c:numRef>
          </c:val>
          <c:extLst>
            <c:ext xmlns:c16="http://schemas.microsoft.com/office/drawing/2014/chart" uri="{C3380CC4-5D6E-409C-BE32-E72D297353CC}">
              <c16:uniqueId val="{00000000-DE10-42F7-83F1-C0BF1195116E}"/>
            </c:ext>
          </c:extLst>
        </c:ser>
        <c:dLbls>
          <c:dLblPos val="outEnd"/>
          <c:showLegendKey val="0"/>
          <c:showVal val="1"/>
          <c:showCatName val="0"/>
          <c:showSerName val="0"/>
          <c:showPercent val="0"/>
          <c:showBubbleSize val="0"/>
        </c:dLbls>
        <c:gapWidth val="182"/>
        <c:axId val="605796415"/>
        <c:axId val="605801823"/>
      </c:barChart>
      <c:catAx>
        <c:axId val="60579641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05801823"/>
        <c:crosses val="autoZero"/>
        <c:auto val="1"/>
        <c:lblAlgn val="ctr"/>
        <c:lblOffset val="100"/>
        <c:noMultiLvlLbl val="0"/>
      </c:catAx>
      <c:valAx>
        <c:axId val="605801823"/>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05796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2810983629867934"/>
          <c:y val="0.37344020197589056"/>
          <c:w val="0.56353224258367263"/>
          <c:h val="0.50075249365321017"/>
        </c:manualLayout>
      </c:layout>
      <c:doughnutChart>
        <c:varyColors val="1"/>
        <c:ser>
          <c:idx val="0"/>
          <c:order val="0"/>
          <c:tx>
            <c:strRef>
              <c:f>Sheet1!$B$1</c:f>
              <c:strCache>
                <c:ptCount val="1"/>
                <c:pt idx="0">
                  <c:v>A townhall, listening session, or team/company-wide meeting focused on diversity, equity, inclusion, racism or racial justice</c:v>
                </c:pt>
              </c:strCache>
            </c:strRef>
          </c:tx>
          <c:dPt>
            <c:idx val="0"/>
            <c:bubble3D val="0"/>
            <c:spPr>
              <a:solidFill>
                <a:schemeClr val="accent5"/>
              </a:solidFill>
              <a:ln w="19050">
                <a:solidFill>
                  <a:schemeClr val="accent5"/>
                </a:solidFill>
              </a:ln>
              <a:effectLst/>
            </c:spPr>
            <c:extLst>
              <c:ext xmlns:c16="http://schemas.microsoft.com/office/drawing/2014/chart" uri="{C3380CC4-5D6E-409C-BE32-E72D297353CC}">
                <c16:uniqueId val="{00000002-ED3C-4735-B6D1-FE977D6306ED}"/>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5-ED3C-4735-B6D1-FE977D6306E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2EF-4124-A5CA-5750B45FCACA}"/>
              </c:ext>
            </c:extLst>
          </c:dPt>
          <c:dPt>
            <c:idx val="3"/>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3-ED3C-4735-B6D1-FE977D6306ED}"/>
              </c:ext>
            </c:extLst>
          </c:dPt>
          <c:dPt>
            <c:idx val="4"/>
            <c:bubble3D val="0"/>
            <c:spPr>
              <a:solidFill>
                <a:schemeClr val="tx2"/>
              </a:solidFill>
              <a:ln w="19050">
                <a:solidFill>
                  <a:schemeClr val="lt1"/>
                </a:solidFill>
              </a:ln>
              <a:effectLst/>
            </c:spPr>
            <c:extLst>
              <c:ext xmlns:c16="http://schemas.microsoft.com/office/drawing/2014/chart" uri="{C3380CC4-5D6E-409C-BE32-E72D297353CC}">
                <c16:uniqueId val="{00000004-ED3C-4735-B6D1-FE977D6306ED}"/>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Yes</c:v>
                </c:pt>
                <c:pt idx="1">
                  <c:v>No</c:v>
                </c:pt>
                <c:pt idx="2">
                  <c:v>don't know</c:v>
                </c:pt>
              </c:strCache>
            </c:strRef>
          </c:cat>
          <c:val>
            <c:numRef>
              <c:f>Sheet1!$B$2:$B$4</c:f>
              <c:numCache>
                <c:formatCode>0%</c:formatCode>
                <c:ptCount val="3"/>
                <c:pt idx="0">
                  <c:v>0.3</c:v>
                </c:pt>
                <c:pt idx="1">
                  <c:v>0.54</c:v>
                </c:pt>
                <c:pt idx="2">
                  <c:v>0.06</c:v>
                </c:pt>
              </c:numCache>
            </c:numRef>
          </c:val>
          <c:extLst>
            <c:ext xmlns:c16="http://schemas.microsoft.com/office/drawing/2014/chart" uri="{C3380CC4-5D6E-409C-BE32-E72D297353CC}">
              <c16:uniqueId val="{00000000-ED3C-4735-B6D1-FE977D6306ED}"/>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5619860725254195"/>
          <c:y val="0.35967747894559327"/>
          <c:w val="0.6615803987789064"/>
          <c:h val="0.51308712287494407"/>
        </c:manualLayout>
      </c:layout>
      <c:doughnutChart>
        <c:varyColors val="1"/>
        <c:ser>
          <c:idx val="0"/>
          <c:order val="0"/>
          <c:tx>
            <c:strRef>
              <c:f>Sheet1!$B$1</c:f>
              <c:strCache>
                <c:ptCount val="1"/>
                <c:pt idx="0">
                  <c:v>A training or education program focused on diversity, equity, inclusion, racism, racial justice, or a similar topic.</c:v>
                </c:pt>
              </c:strCache>
            </c:strRef>
          </c:tx>
          <c:dPt>
            <c:idx val="0"/>
            <c:bubble3D val="0"/>
            <c:spPr>
              <a:solidFill>
                <a:schemeClr val="accent5"/>
              </a:solidFill>
              <a:ln w="19050">
                <a:solidFill>
                  <a:schemeClr val="accent5"/>
                </a:solidFill>
              </a:ln>
              <a:effectLst/>
            </c:spPr>
            <c:extLst>
              <c:ext xmlns:c16="http://schemas.microsoft.com/office/drawing/2014/chart" uri="{C3380CC4-5D6E-409C-BE32-E72D297353CC}">
                <c16:uniqueId val="{00000001-BC11-42EF-9F56-A790463E4C40}"/>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BC11-42EF-9F56-A790463E4C4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C11-42EF-9F56-A790463E4C40}"/>
              </c:ext>
            </c:extLst>
          </c:dPt>
          <c:dPt>
            <c:idx val="3"/>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7-BC11-42EF-9F56-A790463E4C40}"/>
              </c:ext>
            </c:extLst>
          </c:dPt>
          <c:dPt>
            <c:idx val="4"/>
            <c:bubble3D val="0"/>
            <c:spPr>
              <a:solidFill>
                <a:schemeClr val="tx2"/>
              </a:solidFill>
              <a:ln w="19050">
                <a:solidFill>
                  <a:schemeClr val="lt1"/>
                </a:solidFill>
              </a:ln>
              <a:effectLst/>
            </c:spPr>
            <c:extLst>
              <c:ext xmlns:c16="http://schemas.microsoft.com/office/drawing/2014/chart" uri="{C3380CC4-5D6E-409C-BE32-E72D297353CC}">
                <c16:uniqueId val="{00000009-BC11-42EF-9F56-A790463E4C4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yes</c:v>
                </c:pt>
                <c:pt idx="1">
                  <c:v>no</c:v>
                </c:pt>
                <c:pt idx="2">
                  <c:v>don't know</c:v>
                </c:pt>
              </c:strCache>
            </c:strRef>
          </c:cat>
          <c:val>
            <c:numRef>
              <c:f>Sheet1!$B$2:$B$4</c:f>
              <c:numCache>
                <c:formatCode>0%</c:formatCode>
                <c:ptCount val="3"/>
                <c:pt idx="0">
                  <c:v>0.37</c:v>
                </c:pt>
                <c:pt idx="1">
                  <c:v>0.49</c:v>
                </c:pt>
                <c:pt idx="2">
                  <c:v>0.05</c:v>
                </c:pt>
              </c:numCache>
            </c:numRef>
          </c:val>
          <c:extLst>
            <c:ext xmlns:c16="http://schemas.microsoft.com/office/drawing/2014/chart" uri="{C3380CC4-5D6E-409C-BE32-E72D297353CC}">
              <c16:uniqueId val="{0000000A-BC11-42EF-9F56-A790463E4C40}"/>
            </c:ext>
          </c:extLst>
        </c:ser>
        <c:dLbls>
          <c:showLegendKey val="0"/>
          <c:showVal val="1"/>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5619860725254195"/>
          <c:y val="0.35967747894559327"/>
          <c:w val="0.6615803987789064"/>
          <c:h val="0.51308712287494407"/>
        </c:manualLayout>
      </c:layout>
      <c:doughnutChart>
        <c:varyColors val="1"/>
        <c:ser>
          <c:idx val="0"/>
          <c:order val="0"/>
          <c:tx>
            <c:strRef>
              <c:f>Sheet1!$B$1</c:f>
              <c:strCache>
                <c:ptCount val="1"/>
                <c:pt idx="0">
                  <c:v>In the past 12 months, my manager has discussed topics of diversity, equity, and inclusion at work with our team.</c:v>
                </c:pt>
              </c:strCache>
            </c:strRef>
          </c:tx>
          <c:dPt>
            <c:idx val="0"/>
            <c:bubble3D val="0"/>
            <c:spPr>
              <a:solidFill>
                <a:schemeClr val="accent5"/>
              </a:solidFill>
              <a:ln w="19050">
                <a:solidFill>
                  <a:schemeClr val="accent5"/>
                </a:solidFill>
              </a:ln>
              <a:effectLst/>
            </c:spPr>
            <c:extLst>
              <c:ext xmlns:c16="http://schemas.microsoft.com/office/drawing/2014/chart" uri="{C3380CC4-5D6E-409C-BE32-E72D297353CC}">
                <c16:uniqueId val="{00000001-D62A-4406-A3CA-0758B69C9522}"/>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D62A-4406-A3CA-0758B69C952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62A-4406-A3CA-0758B69C9522}"/>
              </c:ext>
            </c:extLst>
          </c:dPt>
          <c:dPt>
            <c:idx val="3"/>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7-D62A-4406-A3CA-0758B69C9522}"/>
              </c:ext>
            </c:extLst>
          </c:dPt>
          <c:dPt>
            <c:idx val="4"/>
            <c:bubble3D val="0"/>
            <c:spPr>
              <a:solidFill>
                <a:schemeClr val="tx2"/>
              </a:solidFill>
              <a:ln w="19050">
                <a:solidFill>
                  <a:schemeClr val="lt1"/>
                </a:solidFill>
              </a:ln>
              <a:effectLst/>
            </c:spPr>
            <c:extLst>
              <c:ext xmlns:c16="http://schemas.microsoft.com/office/drawing/2014/chart" uri="{C3380CC4-5D6E-409C-BE32-E72D297353CC}">
                <c16:uniqueId val="{00000009-D62A-4406-A3CA-0758B69C9522}"/>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0.39</c:v>
                </c:pt>
                <c:pt idx="1">
                  <c:v>0.61</c:v>
                </c:pt>
              </c:numCache>
            </c:numRef>
          </c:val>
          <c:extLst>
            <c:ext xmlns:c16="http://schemas.microsoft.com/office/drawing/2014/chart" uri="{C3380CC4-5D6E-409C-BE32-E72D297353CC}">
              <c16:uniqueId val="{0000000A-D62A-4406-A3CA-0758B69C9522}"/>
            </c:ext>
          </c:extLst>
        </c:ser>
        <c:dLbls>
          <c:showLegendKey val="0"/>
          <c:showVal val="1"/>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2810983629867934"/>
          <c:y val="0.35588892668522348"/>
          <c:w val="0.58328393558592984"/>
          <c:h val="0.5183037689438772"/>
        </c:manualLayout>
      </c:layout>
      <c:doughnutChart>
        <c:varyColors val="1"/>
        <c:ser>
          <c:idx val="0"/>
          <c:order val="0"/>
          <c:tx>
            <c:strRef>
              <c:f>Sheet1!$B$1</c:f>
              <c:strCache>
                <c:ptCount val="1"/>
                <c:pt idx="0">
                  <c:v>In the past 12 months, my organization has made changes to recruitment, hiring, or promotion processes to improve diversity, equity, and inclusion in our organization</c:v>
                </c:pt>
              </c:strCache>
            </c:strRef>
          </c:tx>
          <c:dPt>
            <c:idx val="0"/>
            <c:bubble3D val="0"/>
            <c:spPr>
              <a:solidFill>
                <a:schemeClr val="accent5"/>
              </a:solidFill>
              <a:ln w="19050">
                <a:solidFill>
                  <a:schemeClr val="accent5"/>
                </a:solidFill>
              </a:ln>
              <a:effectLst/>
            </c:spPr>
            <c:extLst>
              <c:ext xmlns:c16="http://schemas.microsoft.com/office/drawing/2014/chart" uri="{C3380CC4-5D6E-409C-BE32-E72D297353CC}">
                <c16:uniqueId val="{00000002-ED3C-4735-B6D1-FE977D6306ED}"/>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5-ED3C-4735-B6D1-FE977D6306E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2EF-4124-A5CA-5750B45FCACA}"/>
              </c:ext>
            </c:extLst>
          </c:dPt>
          <c:dPt>
            <c:idx val="3"/>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3-ED3C-4735-B6D1-FE977D6306ED}"/>
              </c:ext>
            </c:extLst>
          </c:dPt>
          <c:dPt>
            <c:idx val="4"/>
            <c:bubble3D val="0"/>
            <c:spPr>
              <a:solidFill>
                <a:schemeClr val="tx2"/>
              </a:solidFill>
              <a:ln w="19050">
                <a:solidFill>
                  <a:schemeClr val="lt1"/>
                </a:solidFill>
              </a:ln>
              <a:effectLst/>
            </c:spPr>
            <c:extLst>
              <c:ext xmlns:c16="http://schemas.microsoft.com/office/drawing/2014/chart" uri="{C3380CC4-5D6E-409C-BE32-E72D297353CC}">
                <c16:uniqueId val="{00000004-ED3C-4735-B6D1-FE977D6306ED}"/>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Yes</c:v>
                </c:pt>
                <c:pt idx="1">
                  <c:v>No</c:v>
                </c:pt>
                <c:pt idx="2">
                  <c:v>don't know</c:v>
                </c:pt>
              </c:strCache>
            </c:strRef>
          </c:cat>
          <c:val>
            <c:numRef>
              <c:f>Sheet1!$B$2:$B$4</c:f>
              <c:numCache>
                <c:formatCode>0%</c:formatCode>
                <c:ptCount val="3"/>
                <c:pt idx="0">
                  <c:v>0.35</c:v>
                </c:pt>
                <c:pt idx="1">
                  <c:v>0.3</c:v>
                </c:pt>
                <c:pt idx="2">
                  <c:v>0.35</c:v>
                </c:pt>
              </c:numCache>
            </c:numRef>
          </c:val>
          <c:extLst>
            <c:ext xmlns:c16="http://schemas.microsoft.com/office/drawing/2014/chart" uri="{C3380CC4-5D6E-409C-BE32-E72D297353CC}">
              <c16:uniqueId val="{00000000-ED3C-4735-B6D1-FE977D6306ED}"/>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0.31441</cdr:x>
      <cdr:y>0.46912</cdr:y>
    </cdr:from>
    <cdr:to>
      <cdr:x>0.69467</cdr:x>
      <cdr:y>0.84574</cdr:y>
    </cdr:to>
    <cdr:sp macro="" textlink="">
      <cdr:nvSpPr>
        <cdr:cNvPr id="2" name="Content Placeholder 8">
          <a:extLst xmlns:a="http://schemas.openxmlformats.org/drawingml/2006/main">
            <a:ext uri="{FF2B5EF4-FFF2-40B4-BE49-F238E27FC236}">
              <a16:creationId xmlns:a16="http://schemas.microsoft.com/office/drawing/2014/main" id="{91B501EE-2420-4F0F-BB2C-DE4C4BA62DF5}"/>
            </a:ext>
          </a:extLst>
        </cdr:cNvPr>
        <cdr:cNvSpPr txBox="1">
          <a:spLocks xmlns:a="http://schemas.openxmlformats.org/drawingml/2006/main"/>
        </cdr:cNvSpPr>
      </cdr:nvSpPr>
      <cdr:spPr>
        <a:xfrm xmlns:a="http://schemas.openxmlformats.org/drawingml/2006/main">
          <a:off x="1415113" y="2376154"/>
          <a:ext cx="1711533" cy="1907678"/>
        </a:xfrm>
        <a:prstGeom xmlns:a="http://schemas.openxmlformats.org/drawingml/2006/main" prst="rect">
          <a:avLst/>
        </a:prstGeom>
      </cdr:spPr>
      <cdr:txBody>
        <a:bodyPr xmlns:a="http://schemas.openxmlformats.org/drawingml/2006/main" lIns="0" tIns="0" rIns="0" bIns="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indent="0" algn="ctr">
            <a:spcBef>
              <a:spcPts val="0"/>
            </a:spcBef>
            <a:spcAft>
              <a:spcPts val="600"/>
            </a:spcAft>
            <a:buNone/>
          </a:pPr>
          <a:r>
            <a:rPr lang="en-US" sz="6000" dirty="0">
              <a:solidFill>
                <a:schemeClr val="accent5"/>
              </a:solidFill>
            </a:rPr>
            <a:t>30</a:t>
          </a:r>
          <a:r>
            <a:rPr lang="en-US" sz="4800" kern="0" dirty="0">
              <a:solidFill>
                <a:schemeClr val="accent5"/>
              </a:solidFill>
            </a:rPr>
            <a:t>%</a:t>
          </a:r>
        </a:p>
        <a:p xmlns:a="http://schemas.openxmlformats.org/drawingml/2006/main">
          <a:pPr marL="0" indent="0" algn="ctr">
            <a:spcBef>
              <a:spcPts val="0"/>
            </a:spcBef>
            <a:spcAft>
              <a:spcPts val="600"/>
            </a:spcAft>
            <a:buNone/>
          </a:pPr>
          <a:r>
            <a:rPr lang="en-US" sz="1400" b="1" spc="150" dirty="0">
              <a:latin typeface="+mj-lt"/>
            </a:rPr>
            <a:t>Of employees say yes</a:t>
          </a:r>
          <a:endParaRPr lang="en-US" sz="1400" b="1" kern="0" spc="150" dirty="0">
            <a:latin typeface="+mj-lt"/>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0.28619</cdr:x>
      <cdr:y>0.46112</cdr:y>
    </cdr:from>
    <cdr:to>
      <cdr:x>0.72455</cdr:x>
      <cdr:y>0.84006</cdr:y>
    </cdr:to>
    <cdr:sp macro="" textlink="">
      <cdr:nvSpPr>
        <cdr:cNvPr id="2" name="Content Placeholder 8">
          <a:extLst xmlns:a="http://schemas.openxmlformats.org/drawingml/2006/main">
            <a:ext uri="{FF2B5EF4-FFF2-40B4-BE49-F238E27FC236}">
              <a16:creationId xmlns:a16="http://schemas.microsoft.com/office/drawing/2014/main" id="{7D2E7C2B-F99C-4C9E-8CD0-0BDCF660A075}"/>
            </a:ext>
          </a:extLst>
        </cdr:cNvPr>
        <cdr:cNvSpPr txBox="1">
          <a:spLocks xmlns:a="http://schemas.openxmlformats.org/drawingml/2006/main"/>
        </cdr:cNvSpPr>
      </cdr:nvSpPr>
      <cdr:spPr>
        <a:xfrm xmlns:a="http://schemas.openxmlformats.org/drawingml/2006/main">
          <a:off x="1117386" y="2321454"/>
          <a:ext cx="1711533" cy="1907678"/>
        </a:xfrm>
        <a:prstGeom xmlns:a="http://schemas.openxmlformats.org/drawingml/2006/main" prst="rect">
          <a:avLst/>
        </a:prstGeom>
      </cdr:spPr>
      <cdr:txBody>
        <a:bodyPr xmlns:a="http://schemas.openxmlformats.org/drawingml/2006/main" lIns="0" tIns="0" rIns="0" bIns="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indent="0" algn="ctr">
            <a:spcBef>
              <a:spcPts val="0"/>
            </a:spcBef>
            <a:spcAft>
              <a:spcPts val="600"/>
            </a:spcAft>
            <a:buNone/>
          </a:pPr>
          <a:r>
            <a:rPr lang="en-US" sz="6000" dirty="0">
              <a:solidFill>
                <a:schemeClr val="accent5"/>
              </a:solidFill>
            </a:rPr>
            <a:t>37</a:t>
          </a:r>
          <a:r>
            <a:rPr lang="en-US" sz="4800" kern="0" dirty="0">
              <a:solidFill>
                <a:schemeClr val="accent5"/>
              </a:solidFill>
            </a:rPr>
            <a:t>%</a:t>
          </a:r>
        </a:p>
        <a:p xmlns:a="http://schemas.openxmlformats.org/drawingml/2006/main">
          <a:pPr algn="ctr">
            <a:spcAft>
              <a:spcPts val="600"/>
            </a:spcAft>
          </a:pPr>
          <a:r>
            <a:rPr lang="en-US" sz="1400" b="1" spc="150" dirty="0"/>
            <a:t>Of employees say yes</a:t>
          </a:r>
        </a:p>
      </cdr:txBody>
    </cdr:sp>
  </cdr:relSizeAnchor>
</c:userShapes>
</file>

<file path=ppt/drawings/drawing3.xml><?xml version="1.0" encoding="utf-8"?>
<c:userShapes xmlns:c="http://schemas.openxmlformats.org/drawingml/2006/chart">
  <cdr:relSizeAnchor xmlns:cdr="http://schemas.openxmlformats.org/drawingml/2006/chartDrawing">
    <cdr:from>
      <cdr:x>0.28619</cdr:x>
      <cdr:y>0.46112</cdr:y>
    </cdr:from>
    <cdr:to>
      <cdr:x>0.72455</cdr:x>
      <cdr:y>0.84006</cdr:y>
    </cdr:to>
    <cdr:sp macro="" textlink="">
      <cdr:nvSpPr>
        <cdr:cNvPr id="2" name="Content Placeholder 8">
          <a:extLst xmlns:a="http://schemas.openxmlformats.org/drawingml/2006/main">
            <a:ext uri="{FF2B5EF4-FFF2-40B4-BE49-F238E27FC236}">
              <a16:creationId xmlns:a16="http://schemas.microsoft.com/office/drawing/2014/main" id="{7D2E7C2B-F99C-4C9E-8CD0-0BDCF660A075}"/>
            </a:ext>
          </a:extLst>
        </cdr:cNvPr>
        <cdr:cNvSpPr txBox="1">
          <a:spLocks xmlns:a="http://schemas.openxmlformats.org/drawingml/2006/main"/>
        </cdr:cNvSpPr>
      </cdr:nvSpPr>
      <cdr:spPr>
        <a:xfrm xmlns:a="http://schemas.openxmlformats.org/drawingml/2006/main">
          <a:off x="1117386" y="2321454"/>
          <a:ext cx="1711533" cy="1907678"/>
        </a:xfrm>
        <a:prstGeom xmlns:a="http://schemas.openxmlformats.org/drawingml/2006/main" prst="rect">
          <a:avLst/>
        </a:prstGeom>
      </cdr:spPr>
      <cdr:txBody>
        <a:bodyPr xmlns:a="http://schemas.openxmlformats.org/drawingml/2006/main" lIns="0" tIns="0" rIns="0" bIns="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indent="0" algn="ctr">
            <a:spcBef>
              <a:spcPts val="0"/>
            </a:spcBef>
            <a:spcAft>
              <a:spcPts val="600"/>
            </a:spcAft>
            <a:buNone/>
          </a:pPr>
          <a:r>
            <a:rPr lang="en-US" sz="6000" dirty="0">
              <a:solidFill>
                <a:schemeClr val="accent5"/>
              </a:solidFill>
            </a:rPr>
            <a:t>39</a:t>
          </a:r>
          <a:r>
            <a:rPr lang="en-US" sz="4800" kern="0" dirty="0">
              <a:solidFill>
                <a:schemeClr val="accent5"/>
              </a:solidFill>
            </a:rPr>
            <a:t>%</a:t>
          </a:r>
        </a:p>
        <a:p xmlns:a="http://schemas.openxmlformats.org/drawingml/2006/main">
          <a:pPr algn="ctr">
            <a:spcAft>
              <a:spcPts val="600"/>
            </a:spcAft>
          </a:pPr>
          <a:r>
            <a:rPr lang="en-US" sz="1400" b="1" spc="150" dirty="0"/>
            <a:t>Of employees say yes</a:t>
          </a:r>
        </a:p>
      </cdr:txBody>
    </cdr:sp>
  </cdr:relSizeAnchor>
</c:userShapes>
</file>

<file path=ppt/drawings/drawing4.xml><?xml version="1.0" encoding="utf-8"?>
<c:userShapes xmlns:c="http://schemas.openxmlformats.org/drawingml/2006/chart">
  <cdr:relSizeAnchor xmlns:cdr="http://schemas.openxmlformats.org/drawingml/2006/chartDrawing">
    <cdr:from>
      <cdr:x>0.31441</cdr:x>
      <cdr:y>0.46912</cdr:y>
    </cdr:from>
    <cdr:to>
      <cdr:x>0.69467</cdr:x>
      <cdr:y>0.84574</cdr:y>
    </cdr:to>
    <cdr:sp macro="" textlink="">
      <cdr:nvSpPr>
        <cdr:cNvPr id="2" name="Content Placeholder 8">
          <a:extLst xmlns:a="http://schemas.openxmlformats.org/drawingml/2006/main">
            <a:ext uri="{FF2B5EF4-FFF2-40B4-BE49-F238E27FC236}">
              <a16:creationId xmlns:a16="http://schemas.microsoft.com/office/drawing/2014/main" id="{91B501EE-2420-4F0F-BB2C-DE4C4BA62DF5}"/>
            </a:ext>
          </a:extLst>
        </cdr:cNvPr>
        <cdr:cNvSpPr txBox="1">
          <a:spLocks xmlns:a="http://schemas.openxmlformats.org/drawingml/2006/main"/>
        </cdr:cNvSpPr>
      </cdr:nvSpPr>
      <cdr:spPr>
        <a:xfrm xmlns:a="http://schemas.openxmlformats.org/drawingml/2006/main">
          <a:off x="1415113" y="2376154"/>
          <a:ext cx="1711533" cy="1907678"/>
        </a:xfrm>
        <a:prstGeom xmlns:a="http://schemas.openxmlformats.org/drawingml/2006/main" prst="rect">
          <a:avLst/>
        </a:prstGeom>
      </cdr:spPr>
      <cdr:txBody>
        <a:bodyPr xmlns:a="http://schemas.openxmlformats.org/drawingml/2006/main" lIns="0" tIns="0" rIns="0" bIns="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indent="0" algn="ctr">
            <a:spcBef>
              <a:spcPts val="0"/>
            </a:spcBef>
            <a:spcAft>
              <a:spcPts val="600"/>
            </a:spcAft>
            <a:buNone/>
          </a:pPr>
          <a:r>
            <a:rPr lang="en-US" sz="6000" dirty="0">
              <a:solidFill>
                <a:schemeClr val="accent5"/>
              </a:solidFill>
            </a:rPr>
            <a:t>35</a:t>
          </a:r>
          <a:r>
            <a:rPr lang="en-US" sz="4800" kern="0" dirty="0">
              <a:solidFill>
                <a:schemeClr val="accent5"/>
              </a:solidFill>
            </a:rPr>
            <a:t>%</a:t>
          </a:r>
        </a:p>
        <a:p xmlns:a="http://schemas.openxmlformats.org/drawingml/2006/main">
          <a:pPr algn="ctr">
            <a:spcAft>
              <a:spcPts val="600"/>
            </a:spcAft>
          </a:pPr>
          <a:r>
            <a:rPr lang="en-US" sz="1400" b="1" spc="150" dirty="0"/>
            <a:t>Of employees say yes</a:t>
          </a:r>
        </a:p>
      </cdr:txBody>
    </cdr:sp>
  </cdr:relSizeAnchor>
</c:userShapes>
</file>

<file path=ppt/drawings/drawing5.xml><?xml version="1.0" encoding="utf-8"?>
<c:userShapes xmlns:c="http://schemas.openxmlformats.org/drawingml/2006/chart">
  <cdr:relSizeAnchor xmlns:cdr="http://schemas.openxmlformats.org/drawingml/2006/chartDrawing">
    <cdr:from>
      <cdr:x>0.28619</cdr:x>
      <cdr:y>0.46112</cdr:y>
    </cdr:from>
    <cdr:to>
      <cdr:x>0.72455</cdr:x>
      <cdr:y>0.84006</cdr:y>
    </cdr:to>
    <cdr:sp macro="" textlink="">
      <cdr:nvSpPr>
        <cdr:cNvPr id="2" name="Content Placeholder 8">
          <a:extLst xmlns:a="http://schemas.openxmlformats.org/drawingml/2006/main">
            <a:ext uri="{FF2B5EF4-FFF2-40B4-BE49-F238E27FC236}">
              <a16:creationId xmlns:a16="http://schemas.microsoft.com/office/drawing/2014/main" id="{7D2E7C2B-F99C-4C9E-8CD0-0BDCF660A075}"/>
            </a:ext>
          </a:extLst>
        </cdr:cNvPr>
        <cdr:cNvSpPr txBox="1">
          <a:spLocks xmlns:a="http://schemas.openxmlformats.org/drawingml/2006/main"/>
        </cdr:cNvSpPr>
      </cdr:nvSpPr>
      <cdr:spPr>
        <a:xfrm xmlns:a="http://schemas.openxmlformats.org/drawingml/2006/main">
          <a:off x="1117386" y="2321454"/>
          <a:ext cx="1711533" cy="1907678"/>
        </a:xfrm>
        <a:prstGeom xmlns:a="http://schemas.openxmlformats.org/drawingml/2006/main" prst="rect">
          <a:avLst/>
        </a:prstGeom>
      </cdr:spPr>
      <cdr:txBody>
        <a:bodyPr xmlns:a="http://schemas.openxmlformats.org/drawingml/2006/main" lIns="0" tIns="0" rIns="0" bIns="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indent="0" algn="ctr">
            <a:spcBef>
              <a:spcPts val="0"/>
            </a:spcBef>
            <a:spcAft>
              <a:spcPts val="600"/>
            </a:spcAft>
            <a:buNone/>
          </a:pPr>
          <a:r>
            <a:rPr lang="en-US" sz="6000" dirty="0">
              <a:solidFill>
                <a:schemeClr val="accent5"/>
              </a:solidFill>
            </a:rPr>
            <a:t>37</a:t>
          </a:r>
          <a:r>
            <a:rPr lang="en-US" sz="4800" kern="0" dirty="0">
              <a:solidFill>
                <a:schemeClr val="accent5"/>
              </a:solidFill>
            </a:rPr>
            <a:t>%</a:t>
          </a:r>
        </a:p>
        <a:p xmlns:a="http://schemas.openxmlformats.org/drawingml/2006/main">
          <a:pPr algn="ctr">
            <a:spcAft>
              <a:spcPts val="600"/>
            </a:spcAft>
          </a:pPr>
          <a:r>
            <a:rPr lang="en-US" sz="1400" b="1" spc="150" dirty="0"/>
            <a:t>Of employees say yes</a:t>
          </a:r>
        </a:p>
      </cdr:txBody>
    </cdr:sp>
  </cdr:relSizeAnchor>
</c:userShapes>
</file>

<file path=ppt/drawings/drawing6.xml><?xml version="1.0" encoding="utf-8"?>
<c:userShapes xmlns:c="http://schemas.openxmlformats.org/drawingml/2006/chart">
  <cdr:relSizeAnchor xmlns:cdr="http://schemas.openxmlformats.org/drawingml/2006/chartDrawing">
    <cdr:from>
      <cdr:x>0.26945</cdr:x>
      <cdr:y>0.26286</cdr:y>
    </cdr:from>
    <cdr:to>
      <cdr:x>0.64972</cdr:x>
      <cdr:y>0.63949</cdr:y>
    </cdr:to>
    <cdr:sp macro="" textlink="">
      <cdr:nvSpPr>
        <cdr:cNvPr id="2" name="Content Placeholder 8">
          <a:extLst xmlns:a="http://schemas.openxmlformats.org/drawingml/2006/main">
            <a:ext uri="{FF2B5EF4-FFF2-40B4-BE49-F238E27FC236}">
              <a16:creationId xmlns:a16="http://schemas.microsoft.com/office/drawing/2014/main" id="{91B501EE-2420-4F0F-BB2C-DE4C4BA62DF5}"/>
            </a:ext>
          </a:extLst>
        </cdr:cNvPr>
        <cdr:cNvSpPr txBox="1">
          <a:spLocks xmlns:a="http://schemas.openxmlformats.org/drawingml/2006/main"/>
        </cdr:cNvSpPr>
      </cdr:nvSpPr>
      <cdr:spPr>
        <a:xfrm xmlns:a="http://schemas.openxmlformats.org/drawingml/2006/main">
          <a:off x="1433521" y="726051"/>
          <a:ext cx="2023084" cy="1040300"/>
        </a:xfrm>
        <a:prstGeom xmlns:a="http://schemas.openxmlformats.org/drawingml/2006/main" prst="rect">
          <a:avLst/>
        </a:prstGeom>
      </cdr:spPr>
      <cdr:txBody>
        <a:bodyPr xmlns:a="http://schemas.openxmlformats.org/drawingml/2006/main" lIns="0" tIns="0" rIns="0" bIns="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indent="0" algn="ctr">
            <a:spcBef>
              <a:spcPts val="0"/>
            </a:spcBef>
            <a:spcAft>
              <a:spcPts val="600"/>
            </a:spcAft>
            <a:buNone/>
          </a:pPr>
          <a:r>
            <a:rPr lang="en-US" sz="4800" dirty="0">
              <a:solidFill>
                <a:schemeClr val="accent5"/>
              </a:solidFill>
            </a:rPr>
            <a:t>32</a:t>
          </a:r>
          <a:r>
            <a:rPr lang="en-US" sz="4000" kern="0" dirty="0">
              <a:solidFill>
                <a:schemeClr val="accent5"/>
              </a:solidFill>
            </a:rPr>
            <a:t>%</a:t>
          </a:r>
        </a:p>
        <a:p xmlns:a="http://schemas.openxmlformats.org/drawingml/2006/main">
          <a:pPr algn="ctr">
            <a:spcAft>
              <a:spcPts val="600"/>
            </a:spcAft>
          </a:pPr>
          <a:r>
            <a:rPr lang="en-US" sz="1200" b="1" spc="150" dirty="0"/>
            <a:t>Of employees strongly agree</a:t>
          </a:r>
        </a:p>
      </cdr:txBody>
    </cdr:sp>
  </cdr:relSizeAnchor>
</c:userShapes>
</file>

<file path=ppt/drawings/drawing7.xml><?xml version="1.0" encoding="utf-8"?>
<c:userShapes xmlns:c="http://schemas.openxmlformats.org/drawingml/2006/chart">
  <cdr:relSizeAnchor xmlns:cdr="http://schemas.openxmlformats.org/drawingml/2006/chartDrawing">
    <cdr:from>
      <cdr:x>0.20173</cdr:x>
      <cdr:y>0.25031</cdr:y>
    </cdr:from>
    <cdr:to>
      <cdr:x>0.6401</cdr:x>
      <cdr:y>0.62925</cdr:y>
    </cdr:to>
    <cdr:sp macro="" textlink="">
      <cdr:nvSpPr>
        <cdr:cNvPr id="2" name="Content Placeholder 8">
          <a:extLst xmlns:a="http://schemas.openxmlformats.org/drawingml/2006/main">
            <a:ext uri="{FF2B5EF4-FFF2-40B4-BE49-F238E27FC236}">
              <a16:creationId xmlns:a16="http://schemas.microsoft.com/office/drawing/2014/main" id="{7D2E7C2B-F99C-4C9E-8CD0-0BDCF660A075}"/>
            </a:ext>
          </a:extLst>
        </cdr:cNvPr>
        <cdr:cNvSpPr txBox="1">
          <a:spLocks xmlns:a="http://schemas.openxmlformats.org/drawingml/2006/main"/>
        </cdr:cNvSpPr>
      </cdr:nvSpPr>
      <cdr:spPr>
        <a:xfrm xmlns:a="http://schemas.openxmlformats.org/drawingml/2006/main">
          <a:off x="831272" y="741111"/>
          <a:ext cx="1806356" cy="1121924"/>
        </a:xfrm>
        <a:prstGeom xmlns:a="http://schemas.openxmlformats.org/drawingml/2006/main" prst="rect">
          <a:avLst/>
        </a:prstGeom>
      </cdr:spPr>
      <cdr:txBody>
        <a:bodyPr xmlns:a="http://schemas.openxmlformats.org/drawingml/2006/main" lIns="0" tIns="0" rIns="0" bIns="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indent="0" algn="ctr">
            <a:spcBef>
              <a:spcPts val="0"/>
            </a:spcBef>
            <a:spcAft>
              <a:spcPts val="600"/>
            </a:spcAft>
            <a:buNone/>
          </a:pPr>
          <a:r>
            <a:rPr lang="en-US" sz="4800" dirty="0">
              <a:solidFill>
                <a:schemeClr val="accent5"/>
              </a:solidFill>
            </a:rPr>
            <a:t>77</a:t>
          </a:r>
          <a:r>
            <a:rPr lang="en-US" sz="4000" kern="0" dirty="0">
              <a:solidFill>
                <a:schemeClr val="accent5"/>
              </a:solidFill>
            </a:rPr>
            <a:t>%</a:t>
          </a:r>
        </a:p>
        <a:p xmlns:a="http://schemas.openxmlformats.org/drawingml/2006/main">
          <a:pPr algn="ctr">
            <a:spcAft>
              <a:spcPts val="600"/>
            </a:spcAft>
          </a:pPr>
          <a:r>
            <a:rPr lang="en-US" sz="1400" b="1" spc="150" dirty="0"/>
            <a:t>Of employees say yes</a:t>
          </a:r>
        </a:p>
      </cdr:txBody>
    </cdr:sp>
  </cdr:relSizeAnchor>
</c:userShapes>
</file>

<file path=ppt/drawings/drawing8.xml><?xml version="1.0" encoding="utf-8"?>
<c:userShapes xmlns:c="http://schemas.openxmlformats.org/drawingml/2006/chart">
  <cdr:relSizeAnchor xmlns:cdr="http://schemas.openxmlformats.org/drawingml/2006/chartDrawing">
    <cdr:from>
      <cdr:x>0.51094</cdr:x>
      <cdr:y>0.1927</cdr:y>
    </cdr:from>
    <cdr:to>
      <cdr:x>0.87856</cdr:x>
      <cdr:y>0.54866</cdr:y>
    </cdr:to>
    <cdr:sp macro="" textlink="">
      <cdr:nvSpPr>
        <cdr:cNvPr id="2" name="Content Placeholder 8">
          <a:extLst xmlns:a="http://schemas.openxmlformats.org/drawingml/2006/main">
            <a:ext uri="{FF2B5EF4-FFF2-40B4-BE49-F238E27FC236}">
              <a16:creationId xmlns:a16="http://schemas.microsoft.com/office/drawing/2014/main" id="{17471AA6-4A42-C14C-87F7-7B2C25480E94}"/>
            </a:ext>
          </a:extLst>
        </cdr:cNvPr>
        <cdr:cNvSpPr txBox="1">
          <a:spLocks xmlns:a="http://schemas.openxmlformats.org/drawingml/2006/main"/>
        </cdr:cNvSpPr>
      </cdr:nvSpPr>
      <cdr:spPr>
        <a:xfrm xmlns:a="http://schemas.openxmlformats.org/drawingml/2006/main">
          <a:off x="3748846" y="1032762"/>
          <a:ext cx="2697284" cy="1907678"/>
        </a:xfrm>
        <a:prstGeom xmlns:a="http://schemas.openxmlformats.org/drawingml/2006/main" prst="rect">
          <a:avLst/>
        </a:prstGeom>
      </cdr:spPr>
      <cdr:txBody>
        <a:bodyPr xmlns:a="http://schemas.openxmlformats.org/drawingml/2006/main" lIns="0" tIns="0" rIns="0" bIns="0"/>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pPr marL="0" indent="0" algn="ctr">
            <a:spcBef>
              <a:spcPts val="0"/>
            </a:spcBef>
            <a:spcAft>
              <a:spcPts val="600"/>
            </a:spcAft>
            <a:buNone/>
          </a:pPr>
          <a:r>
            <a:rPr lang="en-US" sz="8000" kern="0" dirty="0">
              <a:solidFill>
                <a:schemeClr val="accent5"/>
              </a:solidFill>
            </a:rPr>
            <a:t>28</a:t>
          </a:r>
          <a:r>
            <a:rPr lang="en-US" sz="6600" kern="0" dirty="0">
              <a:solidFill>
                <a:schemeClr val="accent5"/>
              </a:solidFill>
            </a:rPr>
            <a:t>%</a:t>
          </a:r>
        </a:p>
        <a:p xmlns:a="http://schemas.openxmlformats.org/drawingml/2006/main">
          <a:pPr marL="0" indent="0" algn="ctr">
            <a:spcBef>
              <a:spcPts val="0"/>
            </a:spcBef>
            <a:spcAft>
              <a:spcPts val="600"/>
            </a:spcAft>
            <a:buNone/>
          </a:pPr>
          <a:r>
            <a:rPr lang="en-US" sz="1600" b="1" kern="0" spc="150" dirty="0">
              <a:latin typeface="+mj-lt"/>
            </a:rPr>
            <a:t>Of employees </a:t>
          </a:r>
          <a:r>
            <a:rPr lang="en-US" sz="2400" b="1" kern="0" spc="150" dirty="0">
              <a:latin typeface="+mj-lt"/>
            </a:rPr>
            <a:t>s</a:t>
          </a:r>
          <a:r>
            <a:rPr lang="en-US" sz="1600" b="1" kern="0" spc="150" dirty="0">
              <a:latin typeface="+mj-lt"/>
            </a:rPr>
            <a:t>trongly agree</a:t>
          </a:r>
        </a:p>
      </cdr:txBody>
    </cdr:sp>
  </cdr:relSizeAnchor>
  <cdr:relSizeAnchor xmlns:cdr="http://schemas.openxmlformats.org/drawingml/2006/chartDrawing">
    <cdr:from>
      <cdr:x>0.5093</cdr:x>
      <cdr:y>0.51883</cdr:y>
    </cdr:from>
    <cdr:to>
      <cdr:x>0.87691</cdr:x>
      <cdr:y>0.87479</cdr:y>
    </cdr:to>
    <cdr:sp macro="" textlink="">
      <cdr:nvSpPr>
        <cdr:cNvPr id="3" name="Content Placeholder 8">
          <a:extLst xmlns:a="http://schemas.openxmlformats.org/drawingml/2006/main">
            <a:ext uri="{FF2B5EF4-FFF2-40B4-BE49-F238E27FC236}">
              <a16:creationId xmlns:a16="http://schemas.microsoft.com/office/drawing/2014/main" id="{1F23CB23-4E39-42A9-889E-3CA7B4895E62}"/>
            </a:ext>
          </a:extLst>
        </cdr:cNvPr>
        <cdr:cNvSpPr txBox="1">
          <a:spLocks xmlns:a="http://schemas.openxmlformats.org/drawingml/2006/main"/>
        </cdr:cNvSpPr>
      </cdr:nvSpPr>
      <cdr:spPr>
        <a:xfrm xmlns:a="http://schemas.openxmlformats.org/drawingml/2006/main">
          <a:off x="3736799" y="2780587"/>
          <a:ext cx="2697284" cy="1907678"/>
        </a:xfrm>
        <a:prstGeom xmlns:a="http://schemas.openxmlformats.org/drawingml/2006/main" prst="rect">
          <a:avLst/>
        </a:prstGeom>
      </cdr:spPr>
      <cdr:txBody>
        <a:bodyPr xmlns:a="http://schemas.openxmlformats.org/drawingml/2006/main" lIns="0" tIns="0" rIns="0" bIns="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indent="0" algn="ctr">
            <a:spcBef>
              <a:spcPts val="0"/>
            </a:spcBef>
            <a:spcAft>
              <a:spcPts val="600"/>
            </a:spcAft>
            <a:buNone/>
          </a:pPr>
          <a:r>
            <a:rPr lang="en-US" sz="8000" dirty="0">
              <a:solidFill>
                <a:schemeClr val="accent2"/>
              </a:solidFill>
            </a:rPr>
            <a:t>33</a:t>
          </a:r>
          <a:r>
            <a:rPr lang="en-US" sz="6600" kern="0" dirty="0">
              <a:solidFill>
                <a:schemeClr val="accent2"/>
              </a:solidFill>
            </a:rPr>
            <a:t>%</a:t>
          </a:r>
        </a:p>
        <a:p xmlns:a="http://schemas.openxmlformats.org/drawingml/2006/main">
          <a:pPr marL="0" indent="0" algn="ctr">
            <a:spcBef>
              <a:spcPts val="0"/>
            </a:spcBef>
            <a:spcAft>
              <a:spcPts val="600"/>
            </a:spcAft>
            <a:buNone/>
          </a:pPr>
          <a:r>
            <a:rPr lang="en-US" sz="1600" b="1" kern="0" spc="150" dirty="0">
              <a:latin typeface="+mj-lt"/>
            </a:rPr>
            <a:t>Of employees </a:t>
          </a:r>
          <a:r>
            <a:rPr lang="en-US" sz="2000" b="1" kern="0" spc="150" dirty="0">
              <a:latin typeface="+mj-lt"/>
            </a:rPr>
            <a:t>DO NOT agree</a:t>
          </a:r>
          <a:endParaRPr lang="en-US" sz="1600" b="1" kern="0" spc="150" dirty="0">
            <a:latin typeface="+mj-lt"/>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E20AE77-6706-49F8-8E11-B5B8FB42BA60}" type="datetimeFigureOut">
              <a:rPr lang="en-US" smtClean="0"/>
              <a:t>6/3/2022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70EC20C-FE65-474A-AF21-97B9298C9240}" type="slidenum">
              <a:rPr lang="en-US" smtClean="0"/>
              <a:t>‹#›</a:t>
            </a:fld>
            <a:endParaRPr lang="en-US" dirty="0"/>
          </a:p>
        </p:txBody>
      </p:sp>
    </p:spTree>
    <p:extLst>
      <p:ext uri="{BB962C8B-B14F-4D97-AF65-F5344CB8AC3E}">
        <p14:creationId xmlns:p14="http://schemas.microsoft.com/office/powerpoint/2010/main" val="7476942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6" name="Rectangle 4"/>
          <p:cNvSpPr>
            <a:spLocks noGrp="1" noRot="1" noChangeAspect="1" noChangeArrowheads="1" noTextEdit="1"/>
          </p:cNvSpPr>
          <p:nvPr>
            <p:ph type="sldImg" idx="2"/>
          </p:nvPr>
        </p:nvSpPr>
        <p:spPr bwMode="auto">
          <a:xfrm>
            <a:off x="254000" y="228600"/>
            <a:ext cx="6502400" cy="3657600"/>
          </a:xfrm>
          <a:prstGeom prst="rect">
            <a:avLst/>
          </a:prstGeom>
          <a:noFill/>
          <a:ln w="12700">
            <a:solidFill>
              <a:schemeClr val="tx1"/>
            </a:solidFill>
            <a:miter lim="800000"/>
            <a:headEnd/>
            <a:tailEnd/>
          </a:ln>
        </p:spPr>
      </p:sp>
      <p:sp>
        <p:nvSpPr>
          <p:cNvPr id="6149" name="Rectangle 5"/>
          <p:cNvSpPr>
            <a:spLocks noGrp="1" noChangeArrowheads="1"/>
          </p:cNvSpPr>
          <p:nvPr>
            <p:ph type="body" sz="quarter" idx="3"/>
          </p:nvPr>
        </p:nvSpPr>
        <p:spPr bwMode="auto">
          <a:xfrm>
            <a:off x="227076" y="4114800"/>
            <a:ext cx="6556248" cy="46177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151" name="Rectangle 7"/>
          <p:cNvSpPr>
            <a:spLocks noGrp="1" noChangeArrowheads="1"/>
          </p:cNvSpPr>
          <p:nvPr>
            <p:ph type="sldNum" sz="quarter" idx="5"/>
          </p:nvPr>
        </p:nvSpPr>
        <p:spPr bwMode="auto">
          <a:xfrm>
            <a:off x="6324600" y="8957846"/>
            <a:ext cx="685800" cy="338554"/>
          </a:xfrm>
          <a:prstGeom prst="rect">
            <a:avLst/>
          </a:prstGeom>
          <a:noFill/>
          <a:ln w="9525">
            <a:noFill/>
            <a:miter lim="800000"/>
            <a:headEnd/>
            <a:tailEnd/>
          </a:ln>
          <a:effectLst/>
        </p:spPr>
        <p:txBody>
          <a:bodyPr vert="horz" wrap="square" lIns="93177" tIns="91440" rIns="93177" bIns="91440" numCol="1" anchor="ctr" anchorCtr="0" compatLnSpc="1">
            <a:prstTxWarp prst="textNoShape">
              <a:avLst/>
            </a:prstTxWarp>
            <a:noAutofit/>
          </a:bodyPr>
          <a:lstStyle>
            <a:lvl1pPr algn="r">
              <a:defRPr sz="1000">
                <a:latin typeface="+mj-lt"/>
              </a:defRPr>
            </a:lvl1pPr>
          </a:lstStyle>
          <a:p>
            <a:pPr>
              <a:defRPr/>
            </a:pPr>
            <a:fld id="{26EBEF29-FB55-4911-BE7B-AB980B121A0D}" type="slidenum">
              <a:rPr lang="en-US" smtClean="0"/>
              <a:pPr>
                <a:defRPr/>
              </a:pPr>
              <a:t>‹#›</a:t>
            </a:fld>
            <a:endParaRPr lang="en-US" dirty="0"/>
          </a:p>
        </p:txBody>
      </p:sp>
    </p:spTree>
    <p:extLst>
      <p:ext uri="{BB962C8B-B14F-4D97-AF65-F5344CB8AC3E}">
        <p14:creationId xmlns:p14="http://schemas.microsoft.com/office/powerpoint/2010/main" val="119689562"/>
      </p:ext>
    </p:extLst>
  </p:cSld>
  <p:clrMap bg1="lt1" tx1="dk1" bg2="lt2" tx2="dk2" accent1="accent1" accent2="accent2" accent3="accent3" accent4="accent4" accent5="accent5" accent6="accent6" hlink="hlink" folHlink="folHlink"/>
  <p:notesStyle>
    <a:lvl1pPr algn="l" rtl="0" eaLnBrk="0" fontAlgn="base" hangingPunct="0">
      <a:spcBef>
        <a:spcPts val="0"/>
      </a:spcBef>
      <a:spcAft>
        <a:spcPct val="0"/>
      </a:spcAft>
      <a:defRPr sz="1200" kern="1200">
        <a:solidFill>
          <a:schemeClr val="tx1"/>
        </a:solidFill>
        <a:latin typeface="+mn-lt"/>
        <a:ea typeface="+mn-ea"/>
        <a:cs typeface="Arial" charset="0"/>
      </a:defRPr>
    </a:lvl1pPr>
    <a:lvl2pPr marL="231775" indent="0" algn="l" rtl="0" eaLnBrk="0" fontAlgn="base" hangingPunct="0">
      <a:spcBef>
        <a:spcPts val="0"/>
      </a:spcBef>
      <a:spcAft>
        <a:spcPct val="0"/>
      </a:spcAft>
      <a:defRPr sz="1200" kern="1200">
        <a:solidFill>
          <a:schemeClr val="tx1"/>
        </a:solidFill>
        <a:latin typeface="+mn-lt"/>
        <a:ea typeface="+mn-ea"/>
        <a:cs typeface="Arial" charset="0"/>
      </a:defRPr>
    </a:lvl2pPr>
    <a:lvl3pPr marL="465138" indent="0" algn="l" rtl="0" eaLnBrk="0" fontAlgn="base" hangingPunct="0">
      <a:spcBef>
        <a:spcPts val="0"/>
      </a:spcBef>
      <a:spcAft>
        <a:spcPct val="0"/>
      </a:spcAft>
      <a:defRPr sz="1200" kern="1200">
        <a:solidFill>
          <a:schemeClr val="tx1"/>
        </a:solidFill>
        <a:latin typeface="+mn-lt"/>
        <a:ea typeface="+mn-ea"/>
        <a:cs typeface="Arial" charset="0"/>
      </a:defRPr>
    </a:lvl3pPr>
    <a:lvl4pPr marL="682625" indent="0" algn="l" rtl="0" eaLnBrk="0" fontAlgn="base" hangingPunct="0">
      <a:spcBef>
        <a:spcPts val="0"/>
      </a:spcBef>
      <a:spcAft>
        <a:spcPct val="0"/>
      </a:spcAft>
      <a:defRPr sz="1200" kern="1200">
        <a:solidFill>
          <a:schemeClr val="tx1"/>
        </a:solidFill>
        <a:latin typeface="+mn-lt"/>
        <a:ea typeface="+mn-ea"/>
        <a:cs typeface="Arial" charset="0"/>
      </a:defRPr>
    </a:lvl4pPr>
    <a:lvl5pPr marL="914400" indent="0" algn="l" rtl="0" eaLnBrk="0" fontAlgn="base" hangingPunct="0">
      <a:spcBef>
        <a:spcPts val="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6EBEF29-FB55-4911-BE7B-AB980B121A0D}" type="slidenum">
              <a:rPr lang="en-US" smtClean="0"/>
              <a:pPr>
                <a:defRPr/>
              </a:pPr>
              <a:t>1</a:t>
            </a:fld>
            <a:endParaRPr lang="en-US" dirty="0"/>
          </a:p>
        </p:txBody>
      </p:sp>
    </p:spTree>
    <p:extLst>
      <p:ext uri="{BB962C8B-B14F-4D97-AF65-F5344CB8AC3E}">
        <p14:creationId xmlns:p14="http://schemas.microsoft.com/office/powerpoint/2010/main" val="1910110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GS5</a:t>
            </a:r>
          </a:p>
        </p:txBody>
      </p:sp>
      <p:sp>
        <p:nvSpPr>
          <p:cNvPr id="4" name="Slide Number Placeholder 3"/>
          <p:cNvSpPr>
            <a:spLocks noGrp="1"/>
          </p:cNvSpPr>
          <p:nvPr>
            <p:ph type="sldNum" sz="quarter" idx="5"/>
          </p:nvPr>
        </p:nvSpPr>
        <p:spPr/>
        <p:txBody>
          <a:bodyPr/>
          <a:lstStyle/>
          <a:p>
            <a:pPr>
              <a:defRPr/>
            </a:pPr>
            <a:fld id="{26EBEF29-FB55-4911-BE7B-AB980B121A0D}" type="slidenum">
              <a:rPr lang="en-US" smtClean="0"/>
              <a:pPr>
                <a:defRPr/>
              </a:pPr>
              <a:t>3</a:t>
            </a:fld>
            <a:endParaRPr lang="en-US" dirty="0"/>
          </a:p>
        </p:txBody>
      </p:sp>
    </p:spTree>
    <p:extLst>
      <p:ext uri="{BB962C8B-B14F-4D97-AF65-F5344CB8AC3E}">
        <p14:creationId xmlns:p14="http://schemas.microsoft.com/office/powerpoint/2010/main" val="20161865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Q78B: My manager sets the right tone with their words and actions when it comes to equity and inclusion at work</a:t>
            </a:r>
          </a:p>
          <a:p>
            <a:r>
              <a:rPr lang="en-US" dirty="0"/>
              <a:t>%5 by gender: 31% males, 33% females</a:t>
            </a:r>
          </a:p>
          <a:p>
            <a:r>
              <a:rPr lang="en-US" dirty="0"/>
              <a:t>%yes by race: 34% White, 28% Black, 30% Asian, 28% Hispanic</a:t>
            </a:r>
          </a:p>
          <a:p>
            <a:endParaRPr lang="en-US" dirty="0"/>
          </a:p>
          <a:p>
            <a:r>
              <a:rPr lang="en-US" dirty="0"/>
              <a:t>Q78C: I am comfortable seeking advice from my manager when faced with concerns about equity and inclusion at work.</a:t>
            </a:r>
          </a:p>
          <a:p>
            <a:r>
              <a:rPr lang="en-US" dirty="0"/>
              <a:t>% yes by gender: 78% males, 76% females</a:t>
            </a:r>
          </a:p>
          <a:p>
            <a:r>
              <a:rPr lang="en-US" dirty="0"/>
              <a:t>%yes by race: 79% White, 71% Black, 77% Asian, 75% Hispanic</a:t>
            </a:r>
          </a:p>
        </p:txBody>
      </p:sp>
      <p:sp>
        <p:nvSpPr>
          <p:cNvPr id="4" name="Slide Number Placeholder 3"/>
          <p:cNvSpPr>
            <a:spLocks noGrp="1"/>
          </p:cNvSpPr>
          <p:nvPr>
            <p:ph type="sldNum" sz="quarter" idx="5"/>
          </p:nvPr>
        </p:nvSpPr>
        <p:spPr/>
        <p:txBody>
          <a:bodyPr/>
          <a:lstStyle/>
          <a:p>
            <a:pPr>
              <a:defRPr/>
            </a:pPr>
            <a:fld id="{26EBEF29-FB55-4911-BE7B-AB980B121A0D}" type="slidenum">
              <a:rPr lang="en-US" smtClean="0"/>
              <a:pPr>
                <a:defRPr/>
              </a:pPr>
              <a:t>11</a:t>
            </a:fld>
            <a:endParaRPr lang="en-US" dirty="0"/>
          </a:p>
        </p:txBody>
      </p:sp>
    </p:spTree>
    <p:extLst>
      <p:ext uri="{BB962C8B-B14F-4D97-AF65-F5344CB8AC3E}">
        <p14:creationId xmlns:p14="http://schemas.microsoft.com/office/powerpoint/2010/main" val="2497395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Strongly agree:</a:t>
            </a:r>
          </a:p>
          <a:p>
            <a:pPr marL="0" indent="0">
              <a:spcBef>
                <a:spcPts val="0"/>
              </a:spcBef>
              <a:spcAft>
                <a:spcPts val="600"/>
              </a:spcAft>
              <a:buNone/>
            </a:pPr>
            <a:r>
              <a:rPr lang="en-US" sz="2800" kern="0" dirty="0">
                <a:solidFill>
                  <a:schemeClr val="accent5"/>
                </a:solidFill>
              </a:rPr>
              <a:t>23</a:t>
            </a:r>
            <a:r>
              <a:rPr lang="en-US" sz="2000" kern="0" dirty="0">
                <a:solidFill>
                  <a:schemeClr val="accent5"/>
                </a:solidFill>
              </a:rPr>
              <a:t>% </a:t>
            </a:r>
            <a:r>
              <a:rPr lang="en-US" sz="1200" b="1" kern="0" spc="150" dirty="0"/>
              <a:t>of Black employees </a:t>
            </a:r>
          </a:p>
          <a:p>
            <a:pPr marL="0" indent="0">
              <a:spcBef>
                <a:spcPts val="0"/>
              </a:spcBef>
              <a:spcAft>
                <a:spcPts val="600"/>
              </a:spcAft>
              <a:buNone/>
            </a:pPr>
            <a:r>
              <a:rPr lang="en-US" b="1" kern="0" spc="150" dirty="0">
                <a:solidFill>
                  <a:schemeClr val="accent5"/>
                </a:solidFill>
              </a:rPr>
              <a:t>25% </a:t>
            </a:r>
            <a:r>
              <a:rPr lang="en-US" sz="1200" b="1" kern="0" spc="150" dirty="0"/>
              <a:t>of Hispanic and Asian  employees</a:t>
            </a:r>
          </a:p>
          <a:p>
            <a:pPr marL="0" indent="0">
              <a:spcBef>
                <a:spcPts val="0"/>
              </a:spcBef>
              <a:spcAft>
                <a:spcPts val="600"/>
              </a:spcAft>
              <a:buNone/>
            </a:pPr>
            <a:r>
              <a:rPr lang="en-US" b="1" kern="0" spc="150" dirty="0">
                <a:solidFill>
                  <a:schemeClr val="accent5"/>
                </a:solidFill>
              </a:rPr>
              <a:t>30% </a:t>
            </a:r>
            <a:r>
              <a:rPr lang="en-US" sz="1200" b="1" kern="0" spc="150" dirty="0"/>
              <a:t>of White employees</a:t>
            </a:r>
          </a:p>
          <a:p>
            <a:endParaRPr lang="en-US" dirty="0"/>
          </a:p>
          <a:p>
            <a:r>
              <a:rPr lang="en-US" dirty="0"/>
              <a:t>Do not agree (1-3)</a:t>
            </a:r>
          </a:p>
          <a:p>
            <a:pPr marL="0" indent="0">
              <a:spcBef>
                <a:spcPts val="0"/>
              </a:spcBef>
              <a:spcAft>
                <a:spcPts val="600"/>
              </a:spcAft>
              <a:buNone/>
            </a:pPr>
            <a:r>
              <a:rPr lang="en-US" sz="2800" kern="0" dirty="0">
                <a:solidFill>
                  <a:schemeClr val="accent2"/>
                </a:solidFill>
              </a:rPr>
              <a:t>42% </a:t>
            </a:r>
            <a:r>
              <a:rPr lang="en-US" sz="1200" b="1" kern="0" spc="150" dirty="0"/>
              <a:t>of Black employees </a:t>
            </a:r>
          </a:p>
          <a:p>
            <a:pPr marL="0" indent="0">
              <a:spcBef>
                <a:spcPts val="0"/>
              </a:spcBef>
              <a:spcAft>
                <a:spcPts val="600"/>
              </a:spcAft>
              <a:buNone/>
            </a:pPr>
            <a:r>
              <a:rPr lang="en-US" b="1" kern="0" spc="150" dirty="0">
                <a:solidFill>
                  <a:schemeClr val="accent2"/>
                </a:solidFill>
              </a:rPr>
              <a:t>40% </a:t>
            </a:r>
            <a:r>
              <a:rPr lang="en-US" sz="1200" b="1" kern="0" spc="150" dirty="0"/>
              <a:t>of Hispanic employees </a:t>
            </a:r>
          </a:p>
          <a:p>
            <a:pPr marL="0" indent="0">
              <a:spcBef>
                <a:spcPts val="0"/>
              </a:spcBef>
              <a:spcAft>
                <a:spcPts val="600"/>
              </a:spcAft>
              <a:buNone/>
            </a:pPr>
            <a:r>
              <a:rPr lang="en-US" sz="1400" b="1" kern="0" spc="150" dirty="0">
                <a:solidFill>
                  <a:schemeClr val="accent2"/>
                </a:solidFill>
              </a:rPr>
              <a:t>35%  </a:t>
            </a:r>
            <a:r>
              <a:rPr lang="en-US" sz="1200" b="1" kern="0" spc="150" dirty="0"/>
              <a:t>Asian  employees</a:t>
            </a:r>
          </a:p>
          <a:p>
            <a:pPr marL="0" indent="0">
              <a:spcBef>
                <a:spcPts val="0"/>
              </a:spcBef>
              <a:spcAft>
                <a:spcPts val="600"/>
              </a:spcAft>
              <a:buNone/>
            </a:pPr>
            <a:r>
              <a:rPr lang="en-US" b="1" kern="0" spc="150" dirty="0">
                <a:solidFill>
                  <a:schemeClr val="accent2"/>
                </a:solidFill>
              </a:rPr>
              <a:t>29% </a:t>
            </a:r>
            <a:r>
              <a:rPr lang="en-US" sz="1200" b="1" kern="0" spc="150" dirty="0"/>
              <a:t>of White employees</a:t>
            </a:r>
          </a:p>
          <a:p>
            <a:endParaRPr lang="en-US" dirty="0"/>
          </a:p>
        </p:txBody>
      </p:sp>
      <p:sp>
        <p:nvSpPr>
          <p:cNvPr id="4" name="Slide Number Placeholder 3"/>
          <p:cNvSpPr>
            <a:spLocks noGrp="1"/>
          </p:cNvSpPr>
          <p:nvPr>
            <p:ph type="sldNum" sz="quarter" idx="5"/>
          </p:nvPr>
        </p:nvSpPr>
        <p:spPr/>
        <p:txBody>
          <a:bodyPr/>
          <a:lstStyle/>
          <a:p>
            <a:pPr>
              <a:defRPr/>
            </a:pPr>
            <a:fld id="{26EBEF29-FB55-4911-BE7B-AB980B121A0D}" type="slidenum">
              <a:rPr lang="en-US" smtClean="0"/>
              <a:pPr>
                <a:defRPr/>
              </a:pPr>
              <a:t>12</a:t>
            </a:fld>
            <a:endParaRPr lang="en-US" dirty="0"/>
          </a:p>
        </p:txBody>
      </p:sp>
    </p:spTree>
    <p:extLst>
      <p:ext uri="{BB962C8B-B14F-4D97-AF65-F5344CB8AC3E}">
        <p14:creationId xmlns:p14="http://schemas.microsoft.com/office/powerpoint/2010/main" val="33761867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ening Slide">
    <p:bg>
      <p:bgPr>
        <a:solidFill>
          <a:schemeClr val="tx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06161" y="2725570"/>
            <a:ext cx="3568700" cy="13970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One-line Title</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a:xfrm>
            <a:off x="76200" y="6478361"/>
            <a:ext cx="404875" cy="365125"/>
          </a:xfrm>
          <a:prstGeom prst="rect">
            <a:avLst/>
          </a:prstGeom>
        </p:spPr>
        <p:txBody>
          <a:bodyPr/>
          <a:lstStyle/>
          <a:p>
            <a:fld id="{59E3E2AC-ACB3-5544-BE29-32D30D23532C}" type="slidenum">
              <a:rPr lang="en-US" smtClean="0"/>
              <a:pPr/>
              <a:t>‹#›</a:t>
            </a:fld>
            <a:r>
              <a:rPr lang="en-US" dirty="0"/>
              <a:t> </a:t>
            </a:r>
          </a:p>
        </p:txBody>
      </p:sp>
      <p:sp>
        <p:nvSpPr>
          <p:cNvPr id="6" name="Content Placeholder 5"/>
          <p:cNvSpPr>
            <a:spLocks noGrp="1"/>
          </p:cNvSpPr>
          <p:nvPr>
            <p:ph sz="quarter" idx="12"/>
          </p:nvPr>
        </p:nvSpPr>
        <p:spPr>
          <a:xfrm>
            <a:off x="274638" y="1012208"/>
            <a:ext cx="11687237" cy="4813600"/>
          </a:xfrm>
          <a:prstGeom prst="rect">
            <a:avLst/>
          </a:prstGeom>
        </p:spPr>
        <p:txBody>
          <a:bodyPr/>
          <a:lstStyle>
            <a:lvl1pPr>
              <a:spcBef>
                <a:spcPts val="800"/>
              </a:spcBef>
              <a:buClr>
                <a:schemeClr val="tx1"/>
              </a:buClr>
              <a:defRPr>
                <a:solidFill>
                  <a:schemeClr val="tx2"/>
                </a:solidFill>
              </a:defRPr>
            </a:lvl1pPr>
            <a:lvl2pPr>
              <a:spcBef>
                <a:spcPts val="800"/>
              </a:spcBef>
              <a:defRPr>
                <a:solidFill>
                  <a:schemeClr val="tx2"/>
                </a:solidFill>
              </a:defRPr>
            </a:lvl2pPr>
            <a:lvl3pPr>
              <a:spcBef>
                <a:spcPts val="800"/>
              </a:spcBef>
              <a:defRPr>
                <a:solidFill>
                  <a:schemeClr val="tx2"/>
                </a:solidFill>
              </a:defRPr>
            </a:lvl3pPr>
            <a:lvl4pPr>
              <a:spcBef>
                <a:spcPts val="800"/>
              </a:spcBef>
              <a:defRPr>
                <a:solidFill>
                  <a:schemeClr val="tx2"/>
                </a:solidFill>
              </a:defRPr>
            </a:lvl4pPr>
            <a:lvl5pPr>
              <a:spcBef>
                <a:spcPts val="800"/>
              </a:spcBef>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21414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Q12 Copyrigh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GB" noProof="0"/>
              <a:t>Q</a:t>
            </a:r>
            <a:r>
              <a:rPr lang="en-GB" baseline="30000" noProof="0"/>
              <a:t>12</a:t>
            </a:r>
            <a:r>
              <a:rPr lang="en-GB" sz="2000" baseline="50000" noProof="0"/>
              <a:t>®</a:t>
            </a:r>
            <a:r>
              <a:rPr lang="en-GB" noProof="0"/>
              <a:t> Copyright Slide One-line Title</a:t>
            </a:r>
          </a:p>
        </p:txBody>
      </p:sp>
      <p:sp>
        <p:nvSpPr>
          <p:cNvPr id="3" name="Footer Placeholder 2"/>
          <p:cNvSpPr>
            <a:spLocks noGrp="1"/>
          </p:cNvSpPr>
          <p:nvPr>
            <p:ph type="ftr" sz="quarter" idx="10"/>
          </p:nvPr>
        </p:nvSpPr>
        <p:spPr/>
        <p:txBody>
          <a:bodyPr/>
          <a:lstStyle/>
          <a:p>
            <a:endParaRPr lang="en-GB" noProof="0"/>
          </a:p>
        </p:txBody>
      </p:sp>
      <p:sp>
        <p:nvSpPr>
          <p:cNvPr id="7" name="Rectangle 6">
            <a:extLst>
              <a:ext uri="{FF2B5EF4-FFF2-40B4-BE49-F238E27FC236}">
                <a16:creationId xmlns:a16="http://schemas.microsoft.com/office/drawing/2014/main" id="{F263CD40-1D48-4217-9D14-5230194BEFD1}"/>
              </a:ext>
            </a:extLst>
          </p:cNvPr>
          <p:cNvSpPr/>
          <p:nvPr userDrawn="1"/>
        </p:nvSpPr>
        <p:spPr>
          <a:xfrm>
            <a:off x="0" y="6430137"/>
            <a:ext cx="12192000" cy="427863"/>
          </a:xfrm>
          <a:prstGeom prst="rect">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solidFill>
                <a:schemeClr val="tx1"/>
              </a:solidFill>
              <a:latin typeface="Arial" charset="0"/>
            </a:endParaRPr>
          </a:p>
        </p:txBody>
      </p:sp>
      <p:pic>
        <p:nvPicPr>
          <p:cNvPr id="8" name="Picture 7">
            <a:extLst>
              <a:ext uri="{FF2B5EF4-FFF2-40B4-BE49-F238E27FC236}">
                <a16:creationId xmlns:a16="http://schemas.microsoft.com/office/drawing/2014/main" id="{A4C1D0ED-AEBB-4515-A02C-65074197FCD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933176" y="6560639"/>
            <a:ext cx="1028700" cy="177800"/>
          </a:xfrm>
          <a:prstGeom prst="rect">
            <a:avLst/>
          </a:prstGeom>
        </p:spPr>
      </p:pic>
      <p:sp>
        <p:nvSpPr>
          <p:cNvPr id="9" name="Slide Number Placeholder 1">
            <a:extLst>
              <a:ext uri="{FF2B5EF4-FFF2-40B4-BE49-F238E27FC236}">
                <a16:creationId xmlns:a16="http://schemas.microsoft.com/office/drawing/2014/main" id="{531A6EB1-2443-474A-90F8-A565466BC9E8}"/>
              </a:ext>
            </a:extLst>
          </p:cNvPr>
          <p:cNvSpPr>
            <a:spLocks noGrp="1"/>
          </p:cNvSpPr>
          <p:nvPr>
            <p:ph type="sldNum" sz="quarter" idx="4"/>
          </p:nvPr>
        </p:nvSpPr>
        <p:spPr>
          <a:xfrm>
            <a:off x="76200" y="6478361"/>
            <a:ext cx="404875" cy="365125"/>
          </a:xfrm>
          <a:prstGeom prst="rect">
            <a:avLst/>
          </a:prstGeom>
        </p:spPr>
        <p:txBody>
          <a:bodyPr vert="horz" lIns="91440" tIns="45720" rIns="91440" bIns="45720" rtlCol="0" anchor="ctr"/>
          <a:lstStyle>
            <a:lvl1pPr algn="ctr">
              <a:defRPr sz="900">
                <a:solidFill>
                  <a:schemeClr val="accent2"/>
                </a:solidFill>
              </a:defRPr>
            </a:lvl1pPr>
          </a:lstStyle>
          <a:p>
            <a:fld id="{59E3E2AC-ACB3-5544-BE29-32D30D23532C}" type="slidenum">
              <a:rPr lang="en-GB" smtClean="0">
                <a:solidFill>
                  <a:schemeClr val="accent5"/>
                </a:solidFill>
              </a:rPr>
              <a:pPr/>
              <a:t>‹#›</a:t>
            </a:fld>
            <a:r>
              <a:rPr lang="en-GB" dirty="0"/>
              <a:t> </a:t>
            </a:r>
          </a:p>
        </p:txBody>
      </p:sp>
      <p:cxnSp>
        <p:nvCxnSpPr>
          <p:cNvPr id="10" name="Straight Connector 9">
            <a:extLst>
              <a:ext uri="{FF2B5EF4-FFF2-40B4-BE49-F238E27FC236}">
                <a16:creationId xmlns:a16="http://schemas.microsoft.com/office/drawing/2014/main" id="{5F004556-C7E8-4507-B691-52988869BB84}"/>
              </a:ext>
            </a:extLst>
          </p:cNvPr>
          <p:cNvCxnSpPr/>
          <p:nvPr userDrawn="1"/>
        </p:nvCxnSpPr>
        <p:spPr>
          <a:xfrm flipV="1">
            <a:off x="482591" y="6554289"/>
            <a:ext cx="0" cy="333049"/>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374E379-9F34-43F6-8BE0-4E5A06811304}"/>
              </a:ext>
            </a:extLst>
          </p:cNvPr>
          <p:cNvSpPr/>
          <p:nvPr userDrawn="1"/>
        </p:nvSpPr>
        <p:spPr>
          <a:xfrm>
            <a:off x="536091" y="6453174"/>
            <a:ext cx="6096000" cy="415498"/>
          </a:xfrm>
          <a:prstGeom prst="rect">
            <a:avLst/>
          </a:prstGeom>
        </p:spPr>
        <p:txBody>
          <a:bodyPr>
            <a:spAutoFit/>
          </a:bodyPr>
          <a:lstStyle/>
          <a:p>
            <a:r>
              <a:rPr lang="en-GB" sz="700" kern="1200" dirty="0">
                <a:solidFill>
                  <a:schemeClr val="accent3"/>
                </a:solidFill>
                <a:latin typeface="+mn-lt"/>
                <a:ea typeface="+mn-ea"/>
                <a:cs typeface="Arial" charset="0"/>
              </a:rPr>
              <a:t>Copyright © 1993-1998, 2021 Gallup, Inc. All rights reserved. </a:t>
            </a:r>
          </a:p>
          <a:p>
            <a:r>
              <a:rPr lang="en-GB" sz="700" kern="1200" dirty="0">
                <a:solidFill>
                  <a:schemeClr val="accent3"/>
                </a:solidFill>
                <a:latin typeface="+mn-lt"/>
                <a:ea typeface="+mn-ea"/>
                <a:cs typeface="Arial" charset="0"/>
              </a:rPr>
              <a:t>The Gallup Q</a:t>
            </a:r>
            <a:r>
              <a:rPr lang="en-GB" sz="700" kern="1200" baseline="30000" dirty="0">
                <a:solidFill>
                  <a:schemeClr val="accent3"/>
                </a:solidFill>
                <a:latin typeface="+mn-lt"/>
                <a:ea typeface="+mn-ea"/>
                <a:cs typeface="Arial" charset="0"/>
              </a:rPr>
              <a:t>12</a:t>
            </a:r>
            <a:r>
              <a:rPr lang="en-GB" sz="700" kern="1200" dirty="0">
                <a:solidFill>
                  <a:schemeClr val="accent3"/>
                </a:solidFill>
                <a:latin typeface="+mn-lt"/>
                <a:ea typeface="+mn-ea"/>
                <a:cs typeface="Arial" charset="0"/>
              </a:rPr>
              <a:t> items are Gallup proprietary information and are protected by law. </a:t>
            </a:r>
          </a:p>
          <a:p>
            <a:r>
              <a:rPr lang="en-GB" sz="700" kern="1200" dirty="0">
                <a:solidFill>
                  <a:schemeClr val="accent3"/>
                </a:solidFill>
                <a:latin typeface="+mn-lt"/>
                <a:ea typeface="+mn-ea"/>
                <a:cs typeface="Arial" charset="0"/>
              </a:rPr>
              <a:t>You may not administer a survey with the Q</a:t>
            </a:r>
            <a:r>
              <a:rPr lang="en-GB" sz="700" kern="1200" baseline="30000" dirty="0">
                <a:solidFill>
                  <a:schemeClr val="accent3"/>
                </a:solidFill>
                <a:latin typeface="+mn-lt"/>
                <a:ea typeface="+mn-ea"/>
                <a:cs typeface="Arial" charset="0"/>
              </a:rPr>
              <a:t>12</a:t>
            </a:r>
            <a:r>
              <a:rPr lang="en-GB" sz="700" kern="1200" dirty="0">
                <a:solidFill>
                  <a:schemeClr val="accent3"/>
                </a:solidFill>
                <a:latin typeface="+mn-lt"/>
                <a:ea typeface="+mn-ea"/>
                <a:cs typeface="Arial" charset="0"/>
              </a:rPr>
              <a:t> items or reproduce them without written consent from Gallup.</a:t>
            </a:r>
          </a:p>
        </p:txBody>
      </p:sp>
      <p:sp>
        <p:nvSpPr>
          <p:cNvPr id="12" name="Content Placeholder 5">
            <a:extLst>
              <a:ext uri="{FF2B5EF4-FFF2-40B4-BE49-F238E27FC236}">
                <a16:creationId xmlns:a16="http://schemas.microsoft.com/office/drawing/2014/main" id="{F94C0AA1-BD3D-6D4A-B7E5-96E45C5680B7}"/>
              </a:ext>
            </a:extLst>
          </p:cNvPr>
          <p:cNvSpPr>
            <a:spLocks noGrp="1"/>
          </p:cNvSpPr>
          <p:nvPr>
            <p:ph sz="quarter" idx="12"/>
          </p:nvPr>
        </p:nvSpPr>
        <p:spPr>
          <a:xfrm>
            <a:off x="274638" y="1012208"/>
            <a:ext cx="11687237" cy="4813600"/>
          </a:xfrm>
          <a:prstGeom prst="rect">
            <a:avLst/>
          </a:prstGeom>
        </p:spPr>
        <p:txBody>
          <a:bodyPr/>
          <a:lstStyle>
            <a:lvl1pPr>
              <a:spcBef>
                <a:spcPts val="800"/>
              </a:spcBef>
              <a:buClr>
                <a:schemeClr val="tx1"/>
              </a:buClr>
              <a:defRPr>
                <a:solidFill>
                  <a:schemeClr val="tx2"/>
                </a:solidFill>
              </a:defRPr>
            </a:lvl1pPr>
            <a:lvl2pPr>
              <a:spcBef>
                <a:spcPts val="800"/>
              </a:spcBef>
              <a:defRPr>
                <a:solidFill>
                  <a:schemeClr val="tx2"/>
                </a:solidFill>
              </a:defRPr>
            </a:lvl2pPr>
            <a:lvl3pPr>
              <a:spcBef>
                <a:spcPts val="800"/>
              </a:spcBef>
              <a:defRPr>
                <a:solidFill>
                  <a:schemeClr val="tx2"/>
                </a:solidFill>
              </a:defRPr>
            </a:lvl3pPr>
            <a:lvl4pPr>
              <a:spcBef>
                <a:spcPts val="800"/>
              </a:spcBef>
              <a:defRPr>
                <a:solidFill>
                  <a:schemeClr val="tx2"/>
                </a:solidFill>
              </a:defRPr>
            </a:lvl4pPr>
            <a:lvl5pPr>
              <a:spcBef>
                <a:spcPts val="800"/>
              </a:spcBef>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93716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319" y="274320"/>
            <a:ext cx="11693091" cy="509451"/>
          </a:xfrm>
        </p:spPr>
        <p:txBody>
          <a:bodyPr/>
          <a:lstStyle/>
          <a:p>
            <a:r>
              <a:rPr lang="en-US" dirty="0"/>
              <a:t>One-line Title</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a:xfrm>
            <a:off x="76200" y="6478361"/>
            <a:ext cx="404875" cy="365125"/>
          </a:xfrm>
          <a:prstGeom prst="rect">
            <a:avLst/>
          </a:prstGeom>
        </p:spPr>
        <p:txBody>
          <a:bodyPr/>
          <a:lstStyle>
            <a:lvl1pPr algn="ctr">
              <a:defRPr/>
            </a:lvl1pPr>
          </a:lstStyle>
          <a:p>
            <a:fld id="{59E3E2AC-ACB3-5544-BE29-32D30D23532C}" type="slidenum">
              <a:rPr lang="en-US" smtClean="0"/>
              <a:pPr/>
              <a:t>‹#›</a:t>
            </a:fld>
            <a:r>
              <a:rPr lang="en-US"/>
              <a:t> </a:t>
            </a:r>
            <a:endParaRPr lang="en-US" dirty="0"/>
          </a:p>
        </p:txBody>
      </p:sp>
      <p:sp>
        <p:nvSpPr>
          <p:cNvPr id="6" name="Content Placeholder 5"/>
          <p:cNvSpPr>
            <a:spLocks noGrp="1"/>
          </p:cNvSpPr>
          <p:nvPr>
            <p:ph sz="quarter" idx="12"/>
          </p:nvPr>
        </p:nvSpPr>
        <p:spPr>
          <a:xfrm>
            <a:off x="274320" y="1012208"/>
            <a:ext cx="5741470" cy="4813600"/>
          </a:xfrm>
          <a:prstGeom prst="rect">
            <a:avLst/>
          </a:prstGeom>
        </p:spPr>
        <p:txBody>
          <a:bodyPr/>
          <a:lstStyle>
            <a:lvl1pPr>
              <a:spcBef>
                <a:spcPts val="800"/>
              </a:spcBef>
              <a:buClr>
                <a:schemeClr val="tx1"/>
              </a:buClr>
              <a:defRPr>
                <a:solidFill>
                  <a:schemeClr val="tx2"/>
                </a:solidFill>
              </a:defRPr>
            </a:lvl1pPr>
            <a:lvl2pPr>
              <a:spcBef>
                <a:spcPts val="800"/>
              </a:spcBef>
              <a:buClr>
                <a:schemeClr val="tx1"/>
              </a:buClr>
              <a:defRPr>
                <a:solidFill>
                  <a:schemeClr val="tx2"/>
                </a:solidFill>
              </a:defRPr>
            </a:lvl2pPr>
            <a:lvl3pPr>
              <a:spcBef>
                <a:spcPts val="800"/>
              </a:spcBef>
              <a:buClr>
                <a:schemeClr val="tx1"/>
              </a:buClr>
              <a:defRPr>
                <a:solidFill>
                  <a:schemeClr val="tx2"/>
                </a:solidFill>
              </a:defRPr>
            </a:lvl3pPr>
            <a:lvl4pPr>
              <a:spcBef>
                <a:spcPts val="800"/>
              </a:spcBef>
              <a:buClr>
                <a:schemeClr val="tx1"/>
              </a:buClr>
              <a:defRPr>
                <a:solidFill>
                  <a:schemeClr val="tx2"/>
                </a:solidFill>
              </a:defRPr>
            </a:lvl4pPr>
            <a:lvl5pPr>
              <a:spcBef>
                <a:spcPts val="800"/>
              </a:spcBef>
              <a:buClr>
                <a:schemeClr val="tx1"/>
              </a:buCl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5"/>
          <p:cNvSpPr>
            <a:spLocks noGrp="1"/>
          </p:cNvSpPr>
          <p:nvPr>
            <p:ph sz="quarter" idx="13"/>
          </p:nvPr>
        </p:nvSpPr>
        <p:spPr>
          <a:xfrm>
            <a:off x="6225941" y="1012208"/>
            <a:ext cx="5741470" cy="4813600"/>
          </a:xfrm>
          <a:prstGeom prst="rect">
            <a:avLst/>
          </a:prstGeom>
        </p:spPr>
        <p:txBody>
          <a:bodyPr/>
          <a:lstStyle>
            <a:lvl1pPr>
              <a:spcBef>
                <a:spcPts val="800"/>
              </a:spcBef>
              <a:buClr>
                <a:schemeClr val="tx1"/>
              </a:buClr>
              <a:defRPr>
                <a:solidFill>
                  <a:schemeClr val="tx2"/>
                </a:solidFill>
              </a:defRPr>
            </a:lvl1pPr>
            <a:lvl2pPr>
              <a:spcBef>
                <a:spcPts val="800"/>
              </a:spcBef>
              <a:buClr>
                <a:schemeClr val="tx1"/>
              </a:buClr>
              <a:defRPr>
                <a:solidFill>
                  <a:schemeClr val="tx2"/>
                </a:solidFill>
              </a:defRPr>
            </a:lvl2pPr>
            <a:lvl3pPr>
              <a:spcBef>
                <a:spcPts val="800"/>
              </a:spcBef>
              <a:buClr>
                <a:schemeClr val="tx1"/>
              </a:buClr>
              <a:defRPr>
                <a:solidFill>
                  <a:schemeClr val="tx2"/>
                </a:solidFill>
              </a:defRPr>
            </a:lvl3pPr>
            <a:lvl4pPr>
              <a:spcBef>
                <a:spcPts val="800"/>
              </a:spcBef>
              <a:buClr>
                <a:schemeClr val="tx1"/>
              </a:buClr>
              <a:defRPr>
                <a:solidFill>
                  <a:schemeClr val="tx2"/>
                </a:solidFill>
              </a:defRPr>
            </a:lvl4pPr>
            <a:lvl5pPr>
              <a:spcBef>
                <a:spcPts val="800"/>
              </a:spcBef>
              <a:buClr>
                <a:schemeClr val="tx1"/>
              </a:buCl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One-line Title </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a:xfrm>
            <a:off x="76200" y="6478361"/>
            <a:ext cx="404875" cy="365125"/>
          </a:xfrm>
          <a:prstGeom prst="rect">
            <a:avLst/>
          </a:prstGeom>
        </p:spPr>
        <p:txBody>
          <a:bodyPr/>
          <a:lstStyle/>
          <a:p>
            <a:fld id="{59E3E2AC-ACB3-5544-BE29-32D30D23532C}" type="slidenum">
              <a:rPr lang="en-US" smtClean="0"/>
              <a:pPr/>
              <a:t>‹#›</a:t>
            </a:fld>
            <a:r>
              <a:rPr lang="en-US"/>
              <a:t> </a:t>
            </a:r>
            <a:endParaRPr lang="en-US" dirty="0"/>
          </a:p>
        </p:txBody>
      </p:sp>
      <p:sp>
        <p:nvSpPr>
          <p:cNvPr id="7" name="Text Placeholder 6"/>
          <p:cNvSpPr>
            <a:spLocks noGrp="1"/>
          </p:cNvSpPr>
          <p:nvPr>
            <p:ph type="body" sz="quarter" idx="12" hasCustomPrompt="1"/>
          </p:nvPr>
        </p:nvSpPr>
        <p:spPr>
          <a:xfrm>
            <a:off x="274638" y="837222"/>
            <a:ext cx="11687238" cy="669845"/>
          </a:xfrm>
          <a:prstGeom prst="rect">
            <a:avLst/>
          </a:prstGeom>
        </p:spPr>
        <p:txBody>
          <a:bodyPr/>
          <a:lstStyle>
            <a:lvl1pPr marL="0" indent="0">
              <a:buNone/>
              <a:defRPr sz="1600" baseline="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Two-line Subtitle </a:t>
            </a:r>
          </a:p>
        </p:txBody>
      </p:sp>
    </p:spTree>
    <p:extLst>
      <p:ext uri="{BB962C8B-B14F-4D97-AF65-F5344CB8AC3E}">
        <p14:creationId xmlns:p14="http://schemas.microsoft.com/office/powerpoint/2010/main" val="17962646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One-line Title </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a:xfrm>
            <a:off x="76200" y="6478361"/>
            <a:ext cx="404875" cy="365125"/>
          </a:xfrm>
          <a:prstGeom prst="rect">
            <a:avLst/>
          </a:prstGeom>
        </p:spPr>
        <p:txBody>
          <a:bodyPr/>
          <a:lstStyle/>
          <a:p>
            <a:fld id="{59E3E2AC-ACB3-5544-BE29-32D30D23532C}" type="slidenum">
              <a:rPr lang="en-US" smtClean="0"/>
              <a:pPr/>
              <a:t>‹#›</a:t>
            </a:fld>
            <a:r>
              <a:rPr lang="en-US"/>
              <a:t> </a:t>
            </a:r>
            <a:endParaRPr lang="en-US" dirty="0"/>
          </a:p>
        </p:txBody>
      </p:sp>
      <p:sp>
        <p:nvSpPr>
          <p:cNvPr id="7" name="Text Placeholder 6"/>
          <p:cNvSpPr>
            <a:spLocks noGrp="1"/>
          </p:cNvSpPr>
          <p:nvPr>
            <p:ph type="body" sz="quarter" idx="12" hasCustomPrompt="1"/>
          </p:nvPr>
        </p:nvSpPr>
        <p:spPr>
          <a:xfrm>
            <a:off x="274638" y="837222"/>
            <a:ext cx="11687238" cy="669845"/>
          </a:xfrm>
          <a:prstGeom prst="rect">
            <a:avLst/>
          </a:prstGeom>
        </p:spPr>
        <p:txBody>
          <a:bodyPr/>
          <a:lstStyle>
            <a:lvl1pPr marL="0" indent="0">
              <a:buNone/>
              <a:defRPr sz="1600" baseline="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Two-line Subtitle </a:t>
            </a:r>
          </a:p>
        </p:txBody>
      </p:sp>
      <p:sp>
        <p:nvSpPr>
          <p:cNvPr id="6" name="Content Placeholder 5"/>
          <p:cNvSpPr>
            <a:spLocks noGrp="1"/>
          </p:cNvSpPr>
          <p:nvPr>
            <p:ph sz="quarter" idx="13"/>
          </p:nvPr>
        </p:nvSpPr>
        <p:spPr>
          <a:xfrm>
            <a:off x="274638" y="1737360"/>
            <a:ext cx="11687175" cy="4088448"/>
          </a:xfrm>
          <a:prstGeom prst="rect">
            <a:avLst/>
          </a:prstGeom>
        </p:spPr>
        <p:txBody>
          <a:bodyPr/>
          <a:lstStyle>
            <a:lvl1pPr>
              <a:spcBef>
                <a:spcPts val="800"/>
              </a:spcBef>
              <a:buClr>
                <a:schemeClr val="tx1"/>
              </a:buClr>
              <a:defRPr>
                <a:solidFill>
                  <a:schemeClr val="tx2"/>
                </a:solidFill>
              </a:defRPr>
            </a:lvl1pPr>
            <a:lvl2pPr>
              <a:spcBef>
                <a:spcPts val="800"/>
              </a:spcBef>
              <a:buClr>
                <a:schemeClr val="tx1"/>
              </a:buClr>
              <a:defRPr>
                <a:solidFill>
                  <a:schemeClr val="tx2"/>
                </a:solidFill>
              </a:defRPr>
            </a:lvl2pPr>
            <a:lvl3pPr>
              <a:spcBef>
                <a:spcPts val="800"/>
              </a:spcBef>
              <a:buClr>
                <a:schemeClr val="tx1"/>
              </a:buClr>
              <a:defRPr>
                <a:solidFill>
                  <a:schemeClr val="tx2"/>
                </a:solidFill>
              </a:defRPr>
            </a:lvl3pPr>
            <a:lvl4pPr>
              <a:spcBef>
                <a:spcPts val="800"/>
              </a:spcBef>
              <a:buClr>
                <a:schemeClr val="tx1"/>
              </a:buClr>
              <a:defRPr>
                <a:solidFill>
                  <a:schemeClr val="tx2"/>
                </a:solidFill>
              </a:defRPr>
            </a:lvl4pPr>
            <a:lvl5pPr>
              <a:spcBef>
                <a:spcPts val="800"/>
              </a:spcBef>
              <a:buClr>
                <a:schemeClr val="tx1"/>
              </a:buCl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One-line Title </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a:xfrm>
            <a:off x="76200" y="6478361"/>
            <a:ext cx="404875" cy="365125"/>
          </a:xfrm>
          <a:prstGeom prst="rect">
            <a:avLst/>
          </a:prstGeom>
        </p:spPr>
        <p:txBody>
          <a:bodyPr/>
          <a:lstStyle/>
          <a:p>
            <a:fld id="{59E3E2AC-ACB3-5544-BE29-32D30D23532C}" type="slidenum">
              <a:rPr lang="en-US" smtClean="0"/>
              <a:pPr/>
              <a:t>‹#›</a:t>
            </a:fld>
            <a:r>
              <a:rPr lang="en-US"/>
              <a:t> </a:t>
            </a:r>
            <a:endParaRPr lang="en-US" dirty="0"/>
          </a:p>
        </p:txBody>
      </p:sp>
      <p:sp>
        <p:nvSpPr>
          <p:cNvPr id="7" name="Text Placeholder 6"/>
          <p:cNvSpPr>
            <a:spLocks noGrp="1"/>
          </p:cNvSpPr>
          <p:nvPr>
            <p:ph type="body" sz="quarter" idx="12" hasCustomPrompt="1"/>
          </p:nvPr>
        </p:nvSpPr>
        <p:spPr>
          <a:xfrm>
            <a:off x="274638" y="837222"/>
            <a:ext cx="11687238" cy="669845"/>
          </a:xfrm>
          <a:prstGeom prst="rect">
            <a:avLst/>
          </a:prstGeom>
        </p:spPr>
        <p:txBody>
          <a:bodyPr/>
          <a:lstStyle>
            <a:lvl1pPr marL="0" indent="0">
              <a:buNone/>
              <a:defRPr sz="1600" baseline="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Two-line Subtitle </a:t>
            </a:r>
          </a:p>
        </p:txBody>
      </p:sp>
      <p:sp>
        <p:nvSpPr>
          <p:cNvPr id="6" name="Content Placeholder 5"/>
          <p:cNvSpPr>
            <a:spLocks noGrp="1"/>
          </p:cNvSpPr>
          <p:nvPr>
            <p:ph sz="quarter" idx="13"/>
          </p:nvPr>
        </p:nvSpPr>
        <p:spPr>
          <a:xfrm>
            <a:off x="274639" y="1737360"/>
            <a:ext cx="5743390" cy="4088448"/>
          </a:xfrm>
          <a:prstGeom prst="rect">
            <a:avLst/>
          </a:prstGeom>
        </p:spPr>
        <p:txBody>
          <a:bodyPr/>
          <a:lstStyle>
            <a:lvl1pPr>
              <a:spcBef>
                <a:spcPts val="800"/>
              </a:spcBef>
              <a:buClr>
                <a:schemeClr val="tx1"/>
              </a:buClr>
              <a:defRPr>
                <a:solidFill>
                  <a:schemeClr val="tx2"/>
                </a:solidFill>
              </a:defRPr>
            </a:lvl1pPr>
            <a:lvl2pPr>
              <a:spcBef>
                <a:spcPts val="800"/>
              </a:spcBef>
              <a:buClr>
                <a:schemeClr val="tx1"/>
              </a:buClr>
              <a:defRPr>
                <a:solidFill>
                  <a:schemeClr val="tx2"/>
                </a:solidFill>
              </a:defRPr>
            </a:lvl2pPr>
            <a:lvl3pPr>
              <a:spcBef>
                <a:spcPts val="800"/>
              </a:spcBef>
              <a:buClr>
                <a:schemeClr val="tx1"/>
              </a:buClr>
              <a:defRPr>
                <a:solidFill>
                  <a:schemeClr val="tx2"/>
                </a:solidFill>
              </a:defRPr>
            </a:lvl3pPr>
            <a:lvl4pPr>
              <a:spcBef>
                <a:spcPts val="800"/>
              </a:spcBef>
              <a:buClr>
                <a:schemeClr val="tx1"/>
              </a:buClr>
              <a:defRPr>
                <a:solidFill>
                  <a:schemeClr val="tx2"/>
                </a:solidFill>
              </a:defRPr>
            </a:lvl4pPr>
            <a:lvl5pPr>
              <a:spcBef>
                <a:spcPts val="800"/>
              </a:spcBef>
              <a:buClr>
                <a:schemeClr val="tx1"/>
              </a:buCl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7"/>
          <p:cNvSpPr>
            <a:spLocks noGrp="1"/>
          </p:cNvSpPr>
          <p:nvPr>
            <p:ph sz="quarter" idx="14"/>
          </p:nvPr>
        </p:nvSpPr>
        <p:spPr>
          <a:xfrm>
            <a:off x="6230752" y="1743074"/>
            <a:ext cx="5731061" cy="4082601"/>
          </a:xfrm>
          <a:prstGeom prst="rect">
            <a:avLst/>
          </a:prstGeom>
        </p:spPr>
        <p:txBody>
          <a:bodyPr/>
          <a:lstStyle>
            <a:lvl1pPr>
              <a:spcBef>
                <a:spcPts val="800"/>
              </a:spcBef>
              <a:buClr>
                <a:schemeClr val="tx1"/>
              </a:buClr>
              <a:defRPr>
                <a:solidFill>
                  <a:schemeClr val="tx2"/>
                </a:solidFill>
              </a:defRPr>
            </a:lvl1pPr>
            <a:lvl2pPr>
              <a:spcBef>
                <a:spcPts val="800"/>
              </a:spcBef>
              <a:buClr>
                <a:schemeClr val="tx1"/>
              </a:buClr>
              <a:defRPr>
                <a:solidFill>
                  <a:schemeClr val="tx2"/>
                </a:solidFill>
              </a:defRPr>
            </a:lvl2pPr>
            <a:lvl3pPr>
              <a:spcBef>
                <a:spcPts val="800"/>
              </a:spcBef>
              <a:buClr>
                <a:schemeClr val="tx1"/>
              </a:buClr>
              <a:defRPr>
                <a:solidFill>
                  <a:schemeClr val="tx2"/>
                </a:solidFill>
              </a:defRPr>
            </a:lvl3pPr>
            <a:lvl4pPr>
              <a:spcBef>
                <a:spcPts val="800"/>
              </a:spcBef>
              <a:buClr>
                <a:schemeClr val="tx1"/>
              </a:buClr>
              <a:defRPr>
                <a:solidFill>
                  <a:schemeClr val="tx2"/>
                </a:solidFill>
              </a:defRPr>
            </a:lvl4pPr>
            <a:lvl5pPr>
              <a:spcBef>
                <a:spcPts val="800"/>
              </a:spcBef>
              <a:buClr>
                <a:schemeClr val="tx1"/>
              </a:buCl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320" y="274320"/>
            <a:ext cx="11687556" cy="843280"/>
          </a:xfrm>
        </p:spPr>
        <p:txBody>
          <a:bodyPr/>
          <a:lstStyle>
            <a:lvl1pPr>
              <a:defRPr baseline="0"/>
            </a:lvl1pPr>
          </a:lstStyle>
          <a:p>
            <a:r>
              <a:rPr lang="en-US" dirty="0"/>
              <a:t>Two-line Title </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a:xfrm>
            <a:off x="76200" y="6478361"/>
            <a:ext cx="404875" cy="365125"/>
          </a:xfrm>
          <a:prstGeom prst="rect">
            <a:avLst/>
          </a:prstGeom>
        </p:spPr>
        <p:txBody>
          <a:bodyPr/>
          <a:lstStyle/>
          <a:p>
            <a:fld id="{59E3E2AC-ACB3-5544-BE29-32D30D23532C}" type="slidenum">
              <a:rPr lang="en-US" smtClean="0"/>
              <a:pPr/>
              <a:t>‹#›</a:t>
            </a:fld>
            <a:r>
              <a:rPr lang="en-US"/>
              <a:t> </a:t>
            </a:r>
            <a:endParaRPr lang="en-US" dirty="0"/>
          </a:p>
        </p:txBody>
      </p:sp>
      <p:sp>
        <p:nvSpPr>
          <p:cNvPr id="7" name="Text Placeholder 6"/>
          <p:cNvSpPr>
            <a:spLocks noGrp="1"/>
          </p:cNvSpPr>
          <p:nvPr>
            <p:ph type="body" sz="quarter" idx="12" hasCustomPrompt="1"/>
          </p:nvPr>
        </p:nvSpPr>
        <p:spPr>
          <a:xfrm>
            <a:off x="274638" y="1175890"/>
            <a:ext cx="11687238" cy="669845"/>
          </a:xfrm>
          <a:prstGeom prst="rect">
            <a:avLst/>
          </a:prstGeom>
        </p:spPr>
        <p:txBody>
          <a:bodyPr/>
          <a:lstStyle>
            <a:lvl1pPr marL="0" indent="0">
              <a:buNone/>
              <a:defRPr sz="1600" baseline="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Two-line Subtitle </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320" y="274320"/>
            <a:ext cx="11687556" cy="843280"/>
          </a:xfrm>
        </p:spPr>
        <p:txBody>
          <a:bodyPr/>
          <a:lstStyle>
            <a:lvl1pPr>
              <a:defRPr baseline="0"/>
            </a:lvl1pPr>
          </a:lstStyle>
          <a:p>
            <a:r>
              <a:rPr lang="en-US" dirty="0"/>
              <a:t>Two-line Title </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a:xfrm>
            <a:off x="76200" y="6478361"/>
            <a:ext cx="404875" cy="365125"/>
          </a:xfrm>
          <a:prstGeom prst="rect">
            <a:avLst/>
          </a:prstGeom>
        </p:spPr>
        <p:txBody>
          <a:bodyPr/>
          <a:lstStyle/>
          <a:p>
            <a:fld id="{59E3E2AC-ACB3-5544-BE29-32D30D23532C}" type="slidenum">
              <a:rPr lang="en-US" smtClean="0"/>
              <a:pPr/>
              <a:t>‹#›</a:t>
            </a:fld>
            <a:r>
              <a:rPr lang="en-US"/>
              <a:t> </a:t>
            </a:r>
            <a:endParaRPr lang="en-US" dirty="0"/>
          </a:p>
        </p:txBody>
      </p:sp>
      <p:sp>
        <p:nvSpPr>
          <p:cNvPr id="7" name="Text Placeholder 6"/>
          <p:cNvSpPr>
            <a:spLocks noGrp="1"/>
          </p:cNvSpPr>
          <p:nvPr>
            <p:ph type="body" sz="quarter" idx="12" hasCustomPrompt="1"/>
          </p:nvPr>
        </p:nvSpPr>
        <p:spPr>
          <a:xfrm>
            <a:off x="274638" y="1175890"/>
            <a:ext cx="11687238" cy="669845"/>
          </a:xfrm>
          <a:prstGeom prst="rect">
            <a:avLst/>
          </a:prstGeom>
        </p:spPr>
        <p:txBody>
          <a:bodyPr/>
          <a:lstStyle>
            <a:lvl1pPr marL="0" indent="0">
              <a:buNone/>
              <a:defRPr sz="1600" baseline="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Two-line Subtitle </a:t>
            </a:r>
          </a:p>
        </p:txBody>
      </p:sp>
      <p:sp>
        <p:nvSpPr>
          <p:cNvPr id="6" name="Content Placeholder 5"/>
          <p:cNvSpPr>
            <a:spLocks noGrp="1"/>
          </p:cNvSpPr>
          <p:nvPr>
            <p:ph sz="quarter" idx="13"/>
          </p:nvPr>
        </p:nvSpPr>
        <p:spPr>
          <a:xfrm>
            <a:off x="274638" y="2081178"/>
            <a:ext cx="11687175" cy="3744630"/>
          </a:xfrm>
          <a:prstGeom prst="rect">
            <a:avLst/>
          </a:prstGeom>
        </p:spPr>
        <p:txBody>
          <a:bodyPr/>
          <a:lstStyle>
            <a:lvl1pPr>
              <a:spcBef>
                <a:spcPts val="800"/>
              </a:spcBef>
              <a:buClr>
                <a:schemeClr val="tx1"/>
              </a:buClr>
              <a:defRPr>
                <a:solidFill>
                  <a:schemeClr val="tx2"/>
                </a:solidFill>
              </a:defRPr>
            </a:lvl1pPr>
            <a:lvl2pPr>
              <a:spcBef>
                <a:spcPts val="800"/>
              </a:spcBef>
              <a:buClr>
                <a:schemeClr val="tx1"/>
              </a:buClr>
              <a:defRPr>
                <a:solidFill>
                  <a:schemeClr val="tx2"/>
                </a:solidFill>
              </a:defRPr>
            </a:lvl2pPr>
            <a:lvl3pPr>
              <a:spcBef>
                <a:spcPts val="800"/>
              </a:spcBef>
              <a:buClr>
                <a:schemeClr val="tx1"/>
              </a:buClr>
              <a:defRPr>
                <a:solidFill>
                  <a:schemeClr val="tx2"/>
                </a:solidFill>
              </a:defRPr>
            </a:lvl3pPr>
            <a:lvl4pPr>
              <a:spcBef>
                <a:spcPts val="800"/>
              </a:spcBef>
              <a:buClr>
                <a:schemeClr val="tx1"/>
              </a:buClr>
              <a:defRPr>
                <a:solidFill>
                  <a:schemeClr val="tx2"/>
                </a:solidFill>
              </a:defRPr>
            </a:lvl4pPr>
            <a:lvl5pPr>
              <a:spcBef>
                <a:spcPts val="800"/>
              </a:spcBef>
              <a:buClr>
                <a:schemeClr val="tx1"/>
              </a:buCl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320" y="274320"/>
            <a:ext cx="11687556" cy="843280"/>
          </a:xfrm>
        </p:spPr>
        <p:txBody>
          <a:bodyPr/>
          <a:lstStyle>
            <a:lvl1pPr>
              <a:defRPr baseline="0"/>
            </a:lvl1pPr>
          </a:lstStyle>
          <a:p>
            <a:r>
              <a:rPr lang="en-US" dirty="0"/>
              <a:t>Two-line Title </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a:xfrm>
            <a:off x="76200" y="6478361"/>
            <a:ext cx="404875" cy="365125"/>
          </a:xfrm>
          <a:prstGeom prst="rect">
            <a:avLst/>
          </a:prstGeom>
        </p:spPr>
        <p:txBody>
          <a:bodyPr/>
          <a:lstStyle/>
          <a:p>
            <a:fld id="{59E3E2AC-ACB3-5544-BE29-32D30D23532C}" type="slidenum">
              <a:rPr lang="en-US" smtClean="0"/>
              <a:pPr/>
              <a:t>‹#›</a:t>
            </a:fld>
            <a:r>
              <a:rPr lang="en-US"/>
              <a:t> </a:t>
            </a:r>
            <a:endParaRPr lang="en-US" dirty="0"/>
          </a:p>
        </p:txBody>
      </p:sp>
      <p:sp>
        <p:nvSpPr>
          <p:cNvPr id="7" name="Text Placeholder 6"/>
          <p:cNvSpPr>
            <a:spLocks noGrp="1"/>
          </p:cNvSpPr>
          <p:nvPr>
            <p:ph type="body" sz="quarter" idx="12" hasCustomPrompt="1"/>
          </p:nvPr>
        </p:nvSpPr>
        <p:spPr>
          <a:xfrm>
            <a:off x="274638" y="1175890"/>
            <a:ext cx="11687238" cy="669845"/>
          </a:xfrm>
          <a:prstGeom prst="rect">
            <a:avLst/>
          </a:prstGeom>
        </p:spPr>
        <p:txBody>
          <a:bodyPr/>
          <a:lstStyle>
            <a:lvl1pPr marL="0" indent="0">
              <a:buNone/>
              <a:defRPr sz="1600" baseline="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Two-line Subtitle </a:t>
            </a:r>
          </a:p>
        </p:txBody>
      </p:sp>
      <p:sp>
        <p:nvSpPr>
          <p:cNvPr id="6" name="Content Placeholder 5"/>
          <p:cNvSpPr>
            <a:spLocks noGrp="1"/>
          </p:cNvSpPr>
          <p:nvPr>
            <p:ph sz="quarter" idx="13"/>
          </p:nvPr>
        </p:nvSpPr>
        <p:spPr>
          <a:xfrm>
            <a:off x="274638" y="2081178"/>
            <a:ext cx="5741152" cy="3744630"/>
          </a:xfrm>
          <a:prstGeom prst="rect">
            <a:avLst/>
          </a:prstGeom>
        </p:spPr>
        <p:txBody>
          <a:bodyPr/>
          <a:lstStyle>
            <a:lvl1pPr>
              <a:spcBef>
                <a:spcPts val="800"/>
              </a:spcBef>
              <a:buClr>
                <a:schemeClr val="tx1"/>
              </a:buClr>
              <a:defRPr>
                <a:solidFill>
                  <a:schemeClr val="tx2"/>
                </a:solidFill>
              </a:defRPr>
            </a:lvl1pPr>
            <a:lvl2pPr>
              <a:spcBef>
                <a:spcPts val="800"/>
              </a:spcBef>
              <a:buClr>
                <a:schemeClr val="tx1"/>
              </a:buClr>
              <a:defRPr>
                <a:solidFill>
                  <a:schemeClr val="tx2"/>
                </a:solidFill>
              </a:defRPr>
            </a:lvl2pPr>
            <a:lvl3pPr>
              <a:spcBef>
                <a:spcPts val="800"/>
              </a:spcBef>
              <a:buClr>
                <a:schemeClr val="tx1"/>
              </a:buClr>
              <a:defRPr>
                <a:solidFill>
                  <a:schemeClr val="tx2"/>
                </a:solidFill>
              </a:defRPr>
            </a:lvl3pPr>
            <a:lvl4pPr>
              <a:spcBef>
                <a:spcPts val="800"/>
              </a:spcBef>
              <a:buClr>
                <a:schemeClr val="tx1"/>
              </a:buClr>
              <a:defRPr>
                <a:solidFill>
                  <a:schemeClr val="tx2"/>
                </a:solidFill>
              </a:defRPr>
            </a:lvl4pPr>
            <a:lvl5pPr>
              <a:spcBef>
                <a:spcPts val="800"/>
              </a:spcBef>
              <a:buClr>
                <a:schemeClr val="tx1"/>
              </a:buCl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7"/>
          <p:cNvSpPr>
            <a:spLocks noGrp="1"/>
          </p:cNvSpPr>
          <p:nvPr>
            <p:ph sz="quarter" idx="14"/>
          </p:nvPr>
        </p:nvSpPr>
        <p:spPr>
          <a:xfrm>
            <a:off x="6232991" y="2080636"/>
            <a:ext cx="5746284" cy="3745172"/>
          </a:xfrm>
          <a:prstGeom prst="rect">
            <a:avLst/>
          </a:prstGeom>
        </p:spPr>
        <p:txBody>
          <a:bodyPr/>
          <a:lstStyle>
            <a:lvl1pPr>
              <a:spcBef>
                <a:spcPts val="800"/>
              </a:spcBef>
              <a:buClr>
                <a:schemeClr val="tx1"/>
              </a:buClr>
              <a:defRPr>
                <a:solidFill>
                  <a:schemeClr val="tx2"/>
                </a:solidFill>
              </a:defRPr>
            </a:lvl1pPr>
            <a:lvl2pPr>
              <a:spcBef>
                <a:spcPts val="800"/>
              </a:spcBef>
              <a:buClr>
                <a:schemeClr val="tx1"/>
              </a:buClr>
              <a:defRPr>
                <a:solidFill>
                  <a:schemeClr val="tx2"/>
                </a:solidFill>
              </a:defRPr>
            </a:lvl2pPr>
            <a:lvl3pPr>
              <a:spcBef>
                <a:spcPts val="800"/>
              </a:spcBef>
              <a:buClr>
                <a:schemeClr val="tx1"/>
              </a:buClr>
              <a:defRPr>
                <a:solidFill>
                  <a:schemeClr val="tx2"/>
                </a:solidFill>
              </a:defRPr>
            </a:lvl3pPr>
            <a:lvl4pPr>
              <a:spcBef>
                <a:spcPts val="800"/>
              </a:spcBef>
              <a:buClr>
                <a:schemeClr val="tx1"/>
              </a:buClr>
              <a:defRPr>
                <a:solidFill>
                  <a:schemeClr val="tx2"/>
                </a:solidFill>
              </a:defRPr>
            </a:lvl4pPr>
            <a:lvl5pPr>
              <a:spcBef>
                <a:spcPts val="800"/>
              </a:spcBef>
              <a:buClr>
                <a:schemeClr val="tx1"/>
              </a:buCl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320" y="274320"/>
            <a:ext cx="11687556" cy="5468558"/>
          </a:xfrm>
        </p:spPr>
        <p:txBody>
          <a:bodyPr anchor="ctr">
            <a:normAutofit/>
          </a:bodyPr>
          <a:lstStyle>
            <a:lvl1pPr algn="ctr">
              <a:defRPr sz="4000"/>
            </a:lvl1pPr>
          </a:lstStyle>
          <a:p>
            <a:r>
              <a:rPr lang="en-US" dirty="0"/>
              <a:t>Quote or Callout slide</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a:xfrm>
            <a:off x="76200" y="6478361"/>
            <a:ext cx="404875" cy="365125"/>
          </a:xfrm>
          <a:prstGeom prst="rect">
            <a:avLst/>
          </a:prstGeom>
        </p:spPr>
        <p:txBody>
          <a:bodyPr/>
          <a:lstStyle/>
          <a:p>
            <a:fld id="{59E3E2AC-ACB3-5544-BE29-32D30D23532C}" type="slidenum">
              <a:rPr lang="en-US" smtClean="0"/>
              <a:pPr/>
              <a:t>‹#›</a:t>
            </a:fld>
            <a:r>
              <a:rPr lang="en-US"/>
              <a:t> </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Option 1: Title Slide">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biLevel thresh="75000"/>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tretch>
            <a:fillRect/>
          </a:stretch>
        </p:blipFill>
        <p:spPr>
          <a:xfrm>
            <a:off x="4306161" y="2725570"/>
            <a:ext cx="3568700" cy="1397000"/>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a:xfrm>
            <a:off x="76200" y="6478361"/>
            <a:ext cx="404875" cy="365125"/>
          </a:xfrm>
          <a:prstGeom prst="rect">
            <a:avLst/>
          </a:prstGeom>
        </p:spPr>
        <p:txBody>
          <a:bodyPr/>
          <a:lstStyle/>
          <a:p>
            <a:fld id="{59E3E2AC-ACB3-5544-BE29-32D30D23532C}" type="slidenum">
              <a:rPr lang="en-US" smtClean="0"/>
              <a:pPr/>
              <a:t>‹#›</a:t>
            </a:fld>
            <a:r>
              <a:rPr lang="en-US"/>
              <a:t> </a:t>
            </a:r>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9E3E2AC-ACB3-5544-BE29-32D30D23532C}" type="slidenum">
              <a:rPr lang="en-US" smtClean="0"/>
              <a:pPr/>
              <a:t>‹#›</a:t>
            </a:fld>
            <a:r>
              <a:rPr lang="en-US"/>
              <a:t> </a:t>
            </a:r>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One-line Title</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9E3E2AC-ACB3-5544-BE29-32D30D23532C}" type="slidenum">
              <a:rPr lang="en-US" smtClean="0"/>
              <a:pPr/>
              <a:t>‹#›</a:t>
            </a:fld>
            <a:r>
              <a:rPr lang="en-US"/>
              <a:t> </a:t>
            </a:r>
            <a:endParaRPr lang="en-US" dirty="0"/>
          </a:p>
        </p:txBody>
      </p:sp>
      <p:sp>
        <p:nvSpPr>
          <p:cNvPr id="6" name="Content Placeholder 5">
            <a:extLst>
              <a:ext uri="{FF2B5EF4-FFF2-40B4-BE49-F238E27FC236}">
                <a16:creationId xmlns:a16="http://schemas.microsoft.com/office/drawing/2014/main" id="{CF9D20F7-687F-9D42-B686-A3DB1DFA09CC}"/>
              </a:ext>
            </a:extLst>
          </p:cNvPr>
          <p:cNvSpPr>
            <a:spLocks noGrp="1"/>
          </p:cNvSpPr>
          <p:nvPr>
            <p:ph sz="quarter" idx="12"/>
          </p:nvPr>
        </p:nvSpPr>
        <p:spPr>
          <a:xfrm>
            <a:off x="274638" y="1012208"/>
            <a:ext cx="11687237" cy="4813600"/>
          </a:xfrm>
          <a:prstGeom prst="rect">
            <a:avLst/>
          </a:prstGeom>
        </p:spPr>
        <p:txBody>
          <a:bodyPr/>
          <a:lstStyle>
            <a:lvl1pPr>
              <a:spcBef>
                <a:spcPts val="800"/>
              </a:spcBef>
              <a:buClr>
                <a:schemeClr val="tx1"/>
              </a:buClr>
              <a:defRPr>
                <a:solidFill>
                  <a:schemeClr val="tx2"/>
                </a:solidFill>
              </a:defRPr>
            </a:lvl1pPr>
            <a:lvl2pPr>
              <a:spcBef>
                <a:spcPts val="800"/>
              </a:spcBef>
              <a:defRPr>
                <a:solidFill>
                  <a:schemeClr val="tx2"/>
                </a:solidFill>
              </a:defRPr>
            </a:lvl2pPr>
            <a:lvl3pPr>
              <a:spcBef>
                <a:spcPts val="800"/>
              </a:spcBef>
              <a:defRPr>
                <a:solidFill>
                  <a:schemeClr val="tx2"/>
                </a:solidFill>
              </a:defRPr>
            </a:lvl3pPr>
            <a:lvl4pPr>
              <a:spcBef>
                <a:spcPts val="800"/>
              </a:spcBef>
              <a:defRPr>
                <a:solidFill>
                  <a:schemeClr val="tx2"/>
                </a:solidFill>
              </a:defRPr>
            </a:lvl4pPr>
            <a:lvl5pPr>
              <a:spcBef>
                <a:spcPts val="800"/>
              </a:spcBef>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12 Copyrigh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GB" noProof="0"/>
              <a:t>Q</a:t>
            </a:r>
            <a:r>
              <a:rPr lang="en-GB" baseline="30000" noProof="0"/>
              <a:t>12</a:t>
            </a:r>
            <a:r>
              <a:rPr lang="en-GB" sz="2000" baseline="50000" noProof="0"/>
              <a:t>®</a:t>
            </a:r>
            <a:r>
              <a:rPr lang="en-GB" noProof="0"/>
              <a:t> Copyright Slide One-line Title</a:t>
            </a:r>
          </a:p>
        </p:txBody>
      </p:sp>
      <p:sp>
        <p:nvSpPr>
          <p:cNvPr id="3" name="Footer Placeholder 2"/>
          <p:cNvSpPr>
            <a:spLocks noGrp="1"/>
          </p:cNvSpPr>
          <p:nvPr>
            <p:ph type="ftr" sz="quarter" idx="10"/>
          </p:nvPr>
        </p:nvSpPr>
        <p:spPr/>
        <p:txBody>
          <a:bodyPr/>
          <a:lstStyle/>
          <a:p>
            <a:endParaRPr lang="en-GB" noProof="0"/>
          </a:p>
        </p:txBody>
      </p:sp>
      <p:sp>
        <p:nvSpPr>
          <p:cNvPr id="7" name="Rectangle 6">
            <a:extLst>
              <a:ext uri="{FF2B5EF4-FFF2-40B4-BE49-F238E27FC236}">
                <a16:creationId xmlns:a16="http://schemas.microsoft.com/office/drawing/2014/main" id="{F263CD40-1D48-4217-9D14-5230194BEFD1}"/>
              </a:ext>
            </a:extLst>
          </p:cNvPr>
          <p:cNvSpPr/>
          <p:nvPr userDrawn="1"/>
        </p:nvSpPr>
        <p:spPr>
          <a:xfrm>
            <a:off x="0" y="6430137"/>
            <a:ext cx="12192000" cy="427863"/>
          </a:xfrm>
          <a:prstGeom prst="rect">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Arial" charset="0"/>
            </a:endParaRPr>
          </a:p>
        </p:txBody>
      </p:sp>
      <p:pic>
        <p:nvPicPr>
          <p:cNvPr id="8" name="Picture 7">
            <a:extLst>
              <a:ext uri="{FF2B5EF4-FFF2-40B4-BE49-F238E27FC236}">
                <a16:creationId xmlns:a16="http://schemas.microsoft.com/office/drawing/2014/main" id="{A4C1D0ED-AEBB-4515-A02C-65074197FCD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933176" y="6560639"/>
            <a:ext cx="1028700" cy="177800"/>
          </a:xfrm>
          <a:prstGeom prst="rect">
            <a:avLst/>
          </a:prstGeom>
        </p:spPr>
      </p:pic>
      <p:cxnSp>
        <p:nvCxnSpPr>
          <p:cNvPr id="10" name="Straight Connector 9">
            <a:extLst>
              <a:ext uri="{FF2B5EF4-FFF2-40B4-BE49-F238E27FC236}">
                <a16:creationId xmlns:a16="http://schemas.microsoft.com/office/drawing/2014/main" id="{5F004556-C7E8-4507-B691-52988869BB84}"/>
              </a:ext>
            </a:extLst>
          </p:cNvPr>
          <p:cNvCxnSpPr/>
          <p:nvPr userDrawn="1"/>
        </p:nvCxnSpPr>
        <p:spPr>
          <a:xfrm flipV="1">
            <a:off x="482591" y="6554289"/>
            <a:ext cx="0" cy="333049"/>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374E379-9F34-43F6-8BE0-4E5A06811304}"/>
              </a:ext>
            </a:extLst>
          </p:cNvPr>
          <p:cNvSpPr/>
          <p:nvPr userDrawn="1"/>
        </p:nvSpPr>
        <p:spPr>
          <a:xfrm>
            <a:off x="536091" y="6453174"/>
            <a:ext cx="6096000" cy="415498"/>
          </a:xfrm>
          <a:prstGeom prst="rect">
            <a:avLst/>
          </a:prstGeom>
        </p:spPr>
        <p:txBody>
          <a:bodyPr>
            <a:spAutoFit/>
          </a:bodyPr>
          <a:lstStyle/>
          <a:p>
            <a:r>
              <a:rPr lang="en-GB" sz="700" kern="1200" dirty="0">
                <a:solidFill>
                  <a:schemeClr val="accent3"/>
                </a:solidFill>
                <a:latin typeface="+mn-lt"/>
                <a:ea typeface="+mn-ea"/>
                <a:cs typeface="Arial" charset="0"/>
              </a:rPr>
              <a:t>Copyright © 1993-1998, 2021 Gallup, Inc. All rights reserved. </a:t>
            </a:r>
          </a:p>
          <a:p>
            <a:r>
              <a:rPr lang="en-GB" sz="700" kern="1200" dirty="0">
                <a:solidFill>
                  <a:schemeClr val="accent3"/>
                </a:solidFill>
                <a:latin typeface="+mn-lt"/>
                <a:ea typeface="+mn-ea"/>
                <a:cs typeface="Arial" charset="0"/>
              </a:rPr>
              <a:t>The Gallup Q</a:t>
            </a:r>
            <a:r>
              <a:rPr lang="en-GB" sz="700" kern="1200" baseline="30000" dirty="0">
                <a:solidFill>
                  <a:schemeClr val="accent3"/>
                </a:solidFill>
                <a:latin typeface="+mn-lt"/>
                <a:ea typeface="+mn-ea"/>
                <a:cs typeface="Arial" charset="0"/>
              </a:rPr>
              <a:t>12</a:t>
            </a:r>
            <a:r>
              <a:rPr lang="en-GB" sz="700" kern="1200" dirty="0">
                <a:solidFill>
                  <a:schemeClr val="accent3"/>
                </a:solidFill>
                <a:latin typeface="+mn-lt"/>
                <a:ea typeface="+mn-ea"/>
                <a:cs typeface="Arial" charset="0"/>
              </a:rPr>
              <a:t> items are Gallup proprietary information and are protected by law. </a:t>
            </a:r>
          </a:p>
          <a:p>
            <a:r>
              <a:rPr lang="en-GB" sz="700" kern="1200" dirty="0">
                <a:solidFill>
                  <a:schemeClr val="accent3"/>
                </a:solidFill>
                <a:latin typeface="+mn-lt"/>
                <a:ea typeface="+mn-ea"/>
                <a:cs typeface="Arial" charset="0"/>
              </a:rPr>
              <a:t>You may not administer a survey with the Q</a:t>
            </a:r>
            <a:r>
              <a:rPr lang="en-GB" sz="700" kern="1200" baseline="30000" dirty="0">
                <a:solidFill>
                  <a:schemeClr val="accent3"/>
                </a:solidFill>
                <a:latin typeface="+mn-lt"/>
                <a:ea typeface="+mn-ea"/>
                <a:cs typeface="Arial" charset="0"/>
              </a:rPr>
              <a:t>12</a:t>
            </a:r>
            <a:r>
              <a:rPr lang="en-GB" sz="700" kern="1200" dirty="0">
                <a:solidFill>
                  <a:schemeClr val="accent3"/>
                </a:solidFill>
                <a:latin typeface="+mn-lt"/>
                <a:ea typeface="+mn-ea"/>
                <a:cs typeface="Arial" charset="0"/>
              </a:rPr>
              <a:t> items or reproduce them without written consent from Gallup.</a:t>
            </a:r>
          </a:p>
        </p:txBody>
      </p:sp>
      <p:sp>
        <p:nvSpPr>
          <p:cNvPr id="12" name="Slide Number Placeholder 1">
            <a:extLst>
              <a:ext uri="{FF2B5EF4-FFF2-40B4-BE49-F238E27FC236}">
                <a16:creationId xmlns:a16="http://schemas.microsoft.com/office/drawing/2014/main" id="{6D09F89E-4806-2240-8C31-EE3DC167EEA7}"/>
              </a:ext>
            </a:extLst>
          </p:cNvPr>
          <p:cNvSpPr>
            <a:spLocks noGrp="1"/>
          </p:cNvSpPr>
          <p:nvPr>
            <p:ph type="sldNum" sz="quarter" idx="4"/>
          </p:nvPr>
        </p:nvSpPr>
        <p:spPr>
          <a:xfrm>
            <a:off x="76200" y="6478361"/>
            <a:ext cx="404875" cy="365125"/>
          </a:xfrm>
          <a:prstGeom prst="rect">
            <a:avLst/>
          </a:prstGeom>
        </p:spPr>
        <p:txBody>
          <a:bodyPr vert="horz" lIns="91440" tIns="45720" rIns="91440" bIns="45720" rtlCol="0" anchor="ctr"/>
          <a:lstStyle>
            <a:lvl1pPr algn="ctr">
              <a:defRPr sz="900">
                <a:solidFill>
                  <a:schemeClr val="accent2"/>
                </a:solidFill>
              </a:defRPr>
            </a:lvl1pPr>
          </a:lstStyle>
          <a:p>
            <a:fld id="{59E3E2AC-ACB3-5544-BE29-32D30D23532C}" type="slidenum">
              <a:rPr lang="en-GB" smtClean="0">
                <a:solidFill>
                  <a:schemeClr val="accent5"/>
                </a:solidFill>
              </a:rPr>
              <a:pPr/>
              <a:t>‹#›</a:t>
            </a:fld>
            <a:r>
              <a:rPr lang="en-GB" dirty="0"/>
              <a:t> </a:t>
            </a:r>
          </a:p>
        </p:txBody>
      </p:sp>
      <p:sp>
        <p:nvSpPr>
          <p:cNvPr id="13" name="Content Placeholder 5">
            <a:extLst>
              <a:ext uri="{FF2B5EF4-FFF2-40B4-BE49-F238E27FC236}">
                <a16:creationId xmlns:a16="http://schemas.microsoft.com/office/drawing/2014/main" id="{5433F312-ABC7-3844-933D-8E51DDF608EA}"/>
              </a:ext>
            </a:extLst>
          </p:cNvPr>
          <p:cNvSpPr>
            <a:spLocks noGrp="1"/>
          </p:cNvSpPr>
          <p:nvPr>
            <p:ph sz="quarter" idx="12"/>
          </p:nvPr>
        </p:nvSpPr>
        <p:spPr>
          <a:xfrm>
            <a:off x="274638" y="1012208"/>
            <a:ext cx="11687237" cy="4813600"/>
          </a:xfrm>
          <a:prstGeom prst="rect">
            <a:avLst/>
          </a:prstGeom>
        </p:spPr>
        <p:txBody>
          <a:bodyPr/>
          <a:lstStyle>
            <a:lvl1pPr>
              <a:spcBef>
                <a:spcPts val="800"/>
              </a:spcBef>
              <a:buClr>
                <a:schemeClr val="tx1"/>
              </a:buClr>
              <a:defRPr>
                <a:solidFill>
                  <a:schemeClr val="tx2"/>
                </a:solidFill>
              </a:defRPr>
            </a:lvl1pPr>
            <a:lvl2pPr>
              <a:spcBef>
                <a:spcPts val="800"/>
              </a:spcBef>
              <a:defRPr>
                <a:solidFill>
                  <a:schemeClr val="tx2"/>
                </a:solidFill>
              </a:defRPr>
            </a:lvl2pPr>
            <a:lvl3pPr>
              <a:spcBef>
                <a:spcPts val="800"/>
              </a:spcBef>
              <a:defRPr>
                <a:solidFill>
                  <a:schemeClr val="tx2"/>
                </a:solidFill>
              </a:defRPr>
            </a:lvl3pPr>
            <a:lvl4pPr>
              <a:spcBef>
                <a:spcPts val="800"/>
              </a:spcBef>
              <a:defRPr>
                <a:solidFill>
                  <a:schemeClr val="tx2"/>
                </a:solidFill>
              </a:defRPr>
            </a:lvl4pPr>
            <a:lvl5pPr>
              <a:spcBef>
                <a:spcPts val="800"/>
              </a:spcBef>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775841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319" y="274320"/>
            <a:ext cx="11693091" cy="509451"/>
          </a:xfrm>
        </p:spPr>
        <p:txBody>
          <a:bodyPr/>
          <a:lstStyle/>
          <a:p>
            <a:r>
              <a:rPr lang="en-US" dirty="0"/>
              <a:t>One-line Title</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lvl1pPr algn="ctr">
              <a:defRPr/>
            </a:lvl1pPr>
          </a:lstStyle>
          <a:p>
            <a:fld id="{59E3E2AC-ACB3-5544-BE29-32D30D23532C}" type="slidenum">
              <a:rPr lang="en-US" smtClean="0"/>
              <a:pPr/>
              <a:t>‹#›</a:t>
            </a:fld>
            <a:r>
              <a:rPr lang="en-US"/>
              <a:t> </a:t>
            </a:r>
            <a:endParaRPr lang="en-US" dirty="0"/>
          </a:p>
        </p:txBody>
      </p:sp>
      <p:sp>
        <p:nvSpPr>
          <p:cNvPr id="7" name="Content Placeholder 5">
            <a:extLst>
              <a:ext uri="{FF2B5EF4-FFF2-40B4-BE49-F238E27FC236}">
                <a16:creationId xmlns:a16="http://schemas.microsoft.com/office/drawing/2014/main" id="{54B8E972-227B-4A4A-9089-A9529725E61A}"/>
              </a:ext>
            </a:extLst>
          </p:cNvPr>
          <p:cNvSpPr>
            <a:spLocks noGrp="1"/>
          </p:cNvSpPr>
          <p:nvPr>
            <p:ph sz="quarter" idx="12"/>
          </p:nvPr>
        </p:nvSpPr>
        <p:spPr>
          <a:xfrm>
            <a:off x="274320" y="1012208"/>
            <a:ext cx="5741470" cy="4813600"/>
          </a:xfrm>
          <a:prstGeom prst="rect">
            <a:avLst/>
          </a:prstGeom>
        </p:spPr>
        <p:txBody>
          <a:bodyPr/>
          <a:lstStyle>
            <a:lvl1pPr>
              <a:spcBef>
                <a:spcPts val="800"/>
              </a:spcBef>
              <a:buClr>
                <a:schemeClr val="tx1"/>
              </a:buClr>
              <a:defRPr>
                <a:solidFill>
                  <a:schemeClr val="tx2"/>
                </a:solidFill>
              </a:defRPr>
            </a:lvl1pPr>
            <a:lvl2pPr>
              <a:spcBef>
                <a:spcPts val="800"/>
              </a:spcBef>
              <a:buClr>
                <a:schemeClr val="tx1"/>
              </a:buClr>
              <a:defRPr>
                <a:solidFill>
                  <a:schemeClr val="tx2"/>
                </a:solidFill>
              </a:defRPr>
            </a:lvl2pPr>
            <a:lvl3pPr>
              <a:spcBef>
                <a:spcPts val="800"/>
              </a:spcBef>
              <a:buClr>
                <a:schemeClr val="tx1"/>
              </a:buClr>
              <a:defRPr>
                <a:solidFill>
                  <a:schemeClr val="tx2"/>
                </a:solidFill>
              </a:defRPr>
            </a:lvl3pPr>
            <a:lvl4pPr>
              <a:spcBef>
                <a:spcPts val="800"/>
              </a:spcBef>
              <a:buClr>
                <a:schemeClr val="tx1"/>
              </a:buClr>
              <a:defRPr>
                <a:solidFill>
                  <a:schemeClr val="tx2"/>
                </a:solidFill>
              </a:defRPr>
            </a:lvl4pPr>
            <a:lvl5pPr>
              <a:spcBef>
                <a:spcPts val="800"/>
              </a:spcBef>
              <a:buClr>
                <a:schemeClr val="tx1"/>
              </a:buCl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5">
            <a:extLst>
              <a:ext uri="{FF2B5EF4-FFF2-40B4-BE49-F238E27FC236}">
                <a16:creationId xmlns:a16="http://schemas.microsoft.com/office/drawing/2014/main" id="{D87AAC00-7091-EA4C-8050-B6161699A8AC}"/>
              </a:ext>
            </a:extLst>
          </p:cNvPr>
          <p:cNvSpPr>
            <a:spLocks noGrp="1"/>
          </p:cNvSpPr>
          <p:nvPr>
            <p:ph sz="quarter" idx="13"/>
          </p:nvPr>
        </p:nvSpPr>
        <p:spPr>
          <a:xfrm>
            <a:off x="6225941" y="1012208"/>
            <a:ext cx="5741470" cy="4813600"/>
          </a:xfrm>
          <a:prstGeom prst="rect">
            <a:avLst/>
          </a:prstGeom>
        </p:spPr>
        <p:txBody>
          <a:bodyPr/>
          <a:lstStyle>
            <a:lvl1pPr>
              <a:spcBef>
                <a:spcPts val="800"/>
              </a:spcBef>
              <a:buClr>
                <a:schemeClr val="tx1"/>
              </a:buClr>
              <a:defRPr>
                <a:solidFill>
                  <a:schemeClr val="tx2"/>
                </a:solidFill>
              </a:defRPr>
            </a:lvl1pPr>
            <a:lvl2pPr>
              <a:spcBef>
                <a:spcPts val="800"/>
              </a:spcBef>
              <a:buClr>
                <a:schemeClr val="tx1"/>
              </a:buClr>
              <a:defRPr>
                <a:solidFill>
                  <a:schemeClr val="tx2"/>
                </a:solidFill>
              </a:defRPr>
            </a:lvl2pPr>
            <a:lvl3pPr>
              <a:spcBef>
                <a:spcPts val="800"/>
              </a:spcBef>
              <a:buClr>
                <a:schemeClr val="tx1"/>
              </a:buClr>
              <a:defRPr>
                <a:solidFill>
                  <a:schemeClr val="tx2"/>
                </a:solidFill>
              </a:defRPr>
            </a:lvl3pPr>
            <a:lvl4pPr>
              <a:spcBef>
                <a:spcPts val="800"/>
              </a:spcBef>
              <a:buClr>
                <a:schemeClr val="tx1"/>
              </a:buClr>
              <a:defRPr>
                <a:solidFill>
                  <a:schemeClr val="tx2"/>
                </a:solidFill>
              </a:defRPr>
            </a:lvl4pPr>
            <a:lvl5pPr>
              <a:spcBef>
                <a:spcPts val="800"/>
              </a:spcBef>
              <a:buClr>
                <a:schemeClr val="tx1"/>
              </a:buCl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One-line Title </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9E3E2AC-ACB3-5544-BE29-32D30D23532C}" type="slidenum">
              <a:rPr lang="en-US" smtClean="0"/>
              <a:pPr/>
              <a:t>‹#›</a:t>
            </a:fld>
            <a:r>
              <a:rPr lang="en-US"/>
              <a:t> </a:t>
            </a:r>
            <a:endParaRPr lang="en-US" dirty="0"/>
          </a:p>
        </p:txBody>
      </p:sp>
      <p:sp>
        <p:nvSpPr>
          <p:cNvPr id="7" name="Text Placeholder 6"/>
          <p:cNvSpPr>
            <a:spLocks noGrp="1"/>
          </p:cNvSpPr>
          <p:nvPr>
            <p:ph type="body" sz="quarter" idx="12" hasCustomPrompt="1"/>
          </p:nvPr>
        </p:nvSpPr>
        <p:spPr>
          <a:xfrm>
            <a:off x="274638" y="837222"/>
            <a:ext cx="11687238" cy="669845"/>
          </a:xfrm>
          <a:prstGeom prst="rect">
            <a:avLst/>
          </a:prstGeom>
        </p:spPr>
        <p:txBody>
          <a:bodyPr/>
          <a:lstStyle>
            <a:lvl1pPr marL="0" indent="0">
              <a:buNone/>
              <a:defRPr sz="1600" baseline="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Two-line Subtitle </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One-line Title </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9E3E2AC-ACB3-5544-BE29-32D30D23532C}" type="slidenum">
              <a:rPr lang="en-US" smtClean="0"/>
              <a:pPr/>
              <a:t>‹#›</a:t>
            </a:fld>
            <a:r>
              <a:rPr lang="en-US"/>
              <a:t> </a:t>
            </a:r>
            <a:endParaRPr lang="en-US" dirty="0"/>
          </a:p>
        </p:txBody>
      </p:sp>
      <p:sp>
        <p:nvSpPr>
          <p:cNvPr id="7" name="Text Placeholder 6"/>
          <p:cNvSpPr>
            <a:spLocks noGrp="1"/>
          </p:cNvSpPr>
          <p:nvPr>
            <p:ph type="body" sz="quarter" idx="12" hasCustomPrompt="1"/>
          </p:nvPr>
        </p:nvSpPr>
        <p:spPr>
          <a:xfrm>
            <a:off x="274638" y="837222"/>
            <a:ext cx="11687238" cy="669845"/>
          </a:xfrm>
          <a:prstGeom prst="rect">
            <a:avLst/>
          </a:prstGeom>
        </p:spPr>
        <p:txBody>
          <a:bodyPr/>
          <a:lstStyle>
            <a:lvl1pPr marL="0" indent="0">
              <a:buNone/>
              <a:defRPr sz="1600" baseline="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Two-line Subtitle </a:t>
            </a:r>
          </a:p>
        </p:txBody>
      </p:sp>
      <p:sp>
        <p:nvSpPr>
          <p:cNvPr id="9" name="Content Placeholder 5">
            <a:extLst>
              <a:ext uri="{FF2B5EF4-FFF2-40B4-BE49-F238E27FC236}">
                <a16:creationId xmlns:a16="http://schemas.microsoft.com/office/drawing/2014/main" id="{053A9650-FC04-F24E-AAB5-DB6A00D09F9B}"/>
              </a:ext>
            </a:extLst>
          </p:cNvPr>
          <p:cNvSpPr>
            <a:spLocks noGrp="1"/>
          </p:cNvSpPr>
          <p:nvPr>
            <p:ph sz="quarter" idx="13"/>
          </p:nvPr>
        </p:nvSpPr>
        <p:spPr>
          <a:xfrm>
            <a:off x="274638" y="1737360"/>
            <a:ext cx="11687175" cy="4088448"/>
          </a:xfrm>
          <a:prstGeom prst="rect">
            <a:avLst/>
          </a:prstGeom>
        </p:spPr>
        <p:txBody>
          <a:bodyPr/>
          <a:lstStyle>
            <a:lvl1pPr>
              <a:spcBef>
                <a:spcPts val="800"/>
              </a:spcBef>
              <a:buClr>
                <a:schemeClr val="tx1"/>
              </a:buClr>
              <a:defRPr>
                <a:solidFill>
                  <a:schemeClr val="tx2"/>
                </a:solidFill>
              </a:defRPr>
            </a:lvl1pPr>
            <a:lvl2pPr>
              <a:spcBef>
                <a:spcPts val="800"/>
              </a:spcBef>
              <a:buClr>
                <a:schemeClr val="tx1"/>
              </a:buClr>
              <a:defRPr>
                <a:solidFill>
                  <a:schemeClr val="tx2"/>
                </a:solidFill>
              </a:defRPr>
            </a:lvl2pPr>
            <a:lvl3pPr>
              <a:spcBef>
                <a:spcPts val="800"/>
              </a:spcBef>
              <a:buClr>
                <a:schemeClr val="tx1"/>
              </a:buClr>
              <a:defRPr>
                <a:solidFill>
                  <a:schemeClr val="tx2"/>
                </a:solidFill>
              </a:defRPr>
            </a:lvl3pPr>
            <a:lvl4pPr>
              <a:spcBef>
                <a:spcPts val="800"/>
              </a:spcBef>
              <a:buClr>
                <a:schemeClr val="tx1"/>
              </a:buClr>
              <a:defRPr>
                <a:solidFill>
                  <a:schemeClr val="tx2"/>
                </a:solidFill>
              </a:defRPr>
            </a:lvl4pPr>
            <a:lvl5pPr>
              <a:spcBef>
                <a:spcPts val="800"/>
              </a:spcBef>
              <a:buClr>
                <a:schemeClr val="tx1"/>
              </a:buCl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One-line Title </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9E3E2AC-ACB3-5544-BE29-32D30D23532C}" type="slidenum">
              <a:rPr lang="en-US" smtClean="0"/>
              <a:pPr/>
              <a:t>‹#›</a:t>
            </a:fld>
            <a:r>
              <a:rPr lang="en-US"/>
              <a:t> </a:t>
            </a:r>
            <a:endParaRPr lang="en-US" dirty="0"/>
          </a:p>
        </p:txBody>
      </p:sp>
      <p:sp>
        <p:nvSpPr>
          <p:cNvPr id="7" name="Text Placeholder 6"/>
          <p:cNvSpPr>
            <a:spLocks noGrp="1"/>
          </p:cNvSpPr>
          <p:nvPr>
            <p:ph type="body" sz="quarter" idx="12" hasCustomPrompt="1"/>
          </p:nvPr>
        </p:nvSpPr>
        <p:spPr>
          <a:xfrm>
            <a:off x="274638" y="837222"/>
            <a:ext cx="11687238" cy="669845"/>
          </a:xfrm>
          <a:prstGeom prst="rect">
            <a:avLst/>
          </a:prstGeom>
        </p:spPr>
        <p:txBody>
          <a:bodyPr/>
          <a:lstStyle>
            <a:lvl1pPr marL="0" indent="0">
              <a:buNone/>
              <a:defRPr sz="1600" baseline="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Two-line Subtitle </a:t>
            </a:r>
          </a:p>
        </p:txBody>
      </p:sp>
      <p:sp>
        <p:nvSpPr>
          <p:cNvPr id="12" name="Content Placeholder 5">
            <a:extLst>
              <a:ext uri="{FF2B5EF4-FFF2-40B4-BE49-F238E27FC236}">
                <a16:creationId xmlns:a16="http://schemas.microsoft.com/office/drawing/2014/main" id="{B2A5C7BB-32BB-5140-AA8C-D74EAB03AC70}"/>
              </a:ext>
            </a:extLst>
          </p:cNvPr>
          <p:cNvSpPr>
            <a:spLocks noGrp="1"/>
          </p:cNvSpPr>
          <p:nvPr>
            <p:ph sz="quarter" idx="13"/>
          </p:nvPr>
        </p:nvSpPr>
        <p:spPr>
          <a:xfrm>
            <a:off x="274639" y="1737360"/>
            <a:ext cx="5743390" cy="4088448"/>
          </a:xfrm>
          <a:prstGeom prst="rect">
            <a:avLst/>
          </a:prstGeom>
        </p:spPr>
        <p:txBody>
          <a:bodyPr/>
          <a:lstStyle>
            <a:lvl1pPr>
              <a:spcBef>
                <a:spcPts val="800"/>
              </a:spcBef>
              <a:buClr>
                <a:schemeClr val="tx1"/>
              </a:buClr>
              <a:defRPr>
                <a:solidFill>
                  <a:schemeClr val="tx2"/>
                </a:solidFill>
              </a:defRPr>
            </a:lvl1pPr>
            <a:lvl2pPr>
              <a:spcBef>
                <a:spcPts val="800"/>
              </a:spcBef>
              <a:buClr>
                <a:schemeClr val="tx1"/>
              </a:buClr>
              <a:defRPr>
                <a:solidFill>
                  <a:schemeClr val="tx2"/>
                </a:solidFill>
              </a:defRPr>
            </a:lvl2pPr>
            <a:lvl3pPr>
              <a:spcBef>
                <a:spcPts val="800"/>
              </a:spcBef>
              <a:buClr>
                <a:schemeClr val="tx1"/>
              </a:buClr>
              <a:defRPr>
                <a:solidFill>
                  <a:schemeClr val="tx2"/>
                </a:solidFill>
              </a:defRPr>
            </a:lvl3pPr>
            <a:lvl4pPr>
              <a:spcBef>
                <a:spcPts val="800"/>
              </a:spcBef>
              <a:buClr>
                <a:schemeClr val="tx1"/>
              </a:buClr>
              <a:defRPr>
                <a:solidFill>
                  <a:schemeClr val="tx2"/>
                </a:solidFill>
              </a:defRPr>
            </a:lvl4pPr>
            <a:lvl5pPr>
              <a:spcBef>
                <a:spcPts val="800"/>
              </a:spcBef>
              <a:buClr>
                <a:schemeClr val="tx1"/>
              </a:buCl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7">
            <a:extLst>
              <a:ext uri="{FF2B5EF4-FFF2-40B4-BE49-F238E27FC236}">
                <a16:creationId xmlns:a16="http://schemas.microsoft.com/office/drawing/2014/main" id="{19B74BB2-50CE-204C-91F0-58CC5E265697}"/>
              </a:ext>
            </a:extLst>
          </p:cNvPr>
          <p:cNvSpPr>
            <a:spLocks noGrp="1"/>
          </p:cNvSpPr>
          <p:nvPr>
            <p:ph sz="quarter" idx="14"/>
          </p:nvPr>
        </p:nvSpPr>
        <p:spPr>
          <a:xfrm>
            <a:off x="6230752" y="1743074"/>
            <a:ext cx="5731061" cy="4082601"/>
          </a:xfrm>
          <a:prstGeom prst="rect">
            <a:avLst/>
          </a:prstGeom>
        </p:spPr>
        <p:txBody>
          <a:bodyPr/>
          <a:lstStyle>
            <a:lvl1pPr>
              <a:spcBef>
                <a:spcPts val="800"/>
              </a:spcBef>
              <a:buClr>
                <a:schemeClr val="tx1"/>
              </a:buClr>
              <a:defRPr>
                <a:solidFill>
                  <a:schemeClr val="tx2"/>
                </a:solidFill>
              </a:defRPr>
            </a:lvl1pPr>
            <a:lvl2pPr>
              <a:spcBef>
                <a:spcPts val="800"/>
              </a:spcBef>
              <a:buClr>
                <a:schemeClr val="tx1"/>
              </a:buClr>
              <a:defRPr>
                <a:solidFill>
                  <a:schemeClr val="tx2"/>
                </a:solidFill>
              </a:defRPr>
            </a:lvl2pPr>
            <a:lvl3pPr>
              <a:spcBef>
                <a:spcPts val="800"/>
              </a:spcBef>
              <a:buClr>
                <a:schemeClr val="tx1"/>
              </a:buClr>
              <a:defRPr>
                <a:solidFill>
                  <a:schemeClr val="tx2"/>
                </a:solidFill>
              </a:defRPr>
            </a:lvl3pPr>
            <a:lvl4pPr>
              <a:spcBef>
                <a:spcPts val="800"/>
              </a:spcBef>
              <a:buClr>
                <a:schemeClr val="tx1"/>
              </a:buClr>
              <a:defRPr>
                <a:solidFill>
                  <a:schemeClr val="tx2"/>
                </a:solidFill>
              </a:defRPr>
            </a:lvl4pPr>
            <a:lvl5pPr>
              <a:spcBef>
                <a:spcPts val="800"/>
              </a:spcBef>
              <a:buClr>
                <a:schemeClr val="tx1"/>
              </a:buCl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320" y="274320"/>
            <a:ext cx="11687556" cy="843280"/>
          </a:xfrm>
        </p:spPr>
        <p:txBody>
          <a:bodyPr/>
          <a:lstStyle>
            <a:lvl1pPr>
              <a:defRPr baseline="0"/>
            </a:lvl1pPr>
          </a:lstStyle>
          <a:p>
            <a:r>
              <a:rPr lang="en-US" dirty="0"/>
              <a:t>Two-line Title </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9E3E2AC-ACB3-5544-BE29-32D30D23532C}" type="slidenum">
              <a:rPr lang="en-US" smtClean="0"/>
              <a:pPr/>
              <a:t>‹#›</a:t>
            </a:fld>
            <a:r>
              <a:rPr lang="en-US"/>
              <a:t> </a:t>
            </a:r>
            <a:endParaRPr lang="en-US" dirty="0"/>
          </a:p>
        </p:txBody>
      </p:sp>
      <p:sp>
        <p:nvSpPr>
          <p:cNvPr id="7" name="Text Placeholder 6"/>
          <p:cNvSpPr>
            <a:spLocks noGrp="1"/>
          </p:cNvSpPr>
          <p:nvPr>
            <p:ph type="body" sz="quarter" idx="12" hasCustomPrompt="1"/>
          </p:nvPr>
        </p:nvSpPr>
        <p:spPr>
          <a:xfrm>
            <a:off x="274638" y="1175890"/>
            <a:ext cx="11687238" cy="669845"/>
          </a:xfrm>
          <a:prstGeom prst="rect">
            <a:avLst/>
          </a:prstGeom>
        </p:spPr>
        <p:txBody>
          <a:bodyPr/>
          <a:lstStyle>
            <a:lvl1pPr marL="0" indent="0">
              <a:buNone/>
              <a:defRPr sz="1600" baseline="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Two-line Subtitle </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320" y="274320"/>
            <a:ext cx="11687556" cy="843280"/>
          </a:xfrm>
        </p:spPr>
        <p:txBody>
          <a:bodyPr/>
          <a:lstStyle>
            <a:lvl1pPr>
              <a:defRPr baseline="0"/>
            </a:lvl1pPr>
          </a:lstStyle>
          <a:p>
            <a:r>
              <a:rPr lang="en-US" dirty="0"/>
              <a:t>Two-line Title </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9E3E2AC-ACB3-5544-BE29-32D30D23532C}" type="slidenum">
              <a:rPr lang="en-US" smtClean="0"/>
              <a:pPr/>
              <a:t>‹#›</a:t>
            </a:fld>
            <a:r>
              <a:rPr lang="en-US"/>
              <a:t> </a:t>
            </a:r>
            <a:endParaRPr lang="en-US" dirty="0"/>
          </a:p>
        </p:txBody>
      </p:sp>
      <p:sp>
        <p:nvSpPr>
          <p:cNvPr id="7" name="Text Placeholder 6"/>
          <p:cNvSpPr>
            <a:spLocks noGrp="1"/>
          </p:cNvSpPr>
          <p:nvPr>
            <p:ph type="body" sz="quarter" idx="12" hasCustomPrompt="1"/>
          </p:nvPr>
        </p:nvSpPr>
        <p:spPr>
          <a:xfrm>
            <a:off x="274638" y="1175890"/>
            <a:ext cx="11687238" cy="669845"/>
          </a:xfrm>
          <a:prstGeom prst="rect">
            <a:avLst/>
          </a:prstGeom>
        </p:spPr>
        <p:txBody>
          <a:bodyPr/>
          <a:lstStyle>
            <a:lvl1pPr marL="0" indent="0">
              <a:buNone/>
              <a:defRPr sz="1600" baseline="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Two-line Subtitle </a:t>
            </a:r>
          </a:p>
        </p:txBody>
      </p:sp>
      <p:sp>
        <p:nvSpPr>
          <p:cNvPr id="9" name="Content Placeholder 5">
            <a:extLst>
              <a:ext uri="{FF2B5EF4-FFF2-40B4-BE49-F238E27FC236}">
                <a16:creationId xmlns:a16="http://schemas.microsoft.com/office/drawing/2014/main" id="{CC2EFF40-96ED-894D-83A5-0AFEF500ADF2}"/>
              </a:ext>
            </a:extLst>
          </p:cNvPr>
          <p:cNvSpPr>
            <a:spLocks noGrp="1"/>
          </p:cNvSpPr>
          <p:nvPr>
            <p:ph sz="quarter" idx="13"/>
          </p:nvPr>
        </p:nvSpPr>
        <p:spPr>
          <a:xfrm>
            <a:off x="274638" y="2081178"/>
            <a:ext cx="11687175" cy="3744630"/>
          </a:xfrm>
          <a:prstGeom prst="rect">
            <a:avLst/>
          </a:prstGeom>
        </p:spPr>
        <p:txBody>
          <a:bodyPr/>
          <a:lstStyle>
            <a:lvl1pPr>
              <a:spcBef>
                <a:spcPts val="800"/>
              </a:spcBef>
              <a:buClr>
                <a:schemeClr val="tx1"/>
              </a:buClr>
              <a:defRPr>
                <a:solidFill>
                  <a:schemeClr val="tx2"/>
                </a:solidFill>
              </a:defRPr>
            </a:lvl1pPr>
            <a:lvl2pPr>
              <a:spcBef>
                <a:spcPts val="800"/>
              </a:spcBef>
              <a:buClr>
                <a:schemeClr val="tx1"/>
              </a:buClr>
              <a:defRPr>
                <a:solidFill>
                  <a:schemeClr val="tx2"/>
                </a:solidFill>
              </a:defRPr>
            </a:lvl2pPr>
            <a:lvl3pPr>
              <a:spcBef>
                <a:spcPts val="800"/>
              </a:spcBef>
              <a:buClr>
                <a:schemeClr val="tx1"/>
              </a:buClr>
              <a:defRPr>
                <a:solidFill>
                  <a:schemeClr val="tx2"/>
                </a:solidFill>
              </a:defRPr>
            </a:lvl3pPr>
            <a:lvl4pPr>
              <a:spcBef>
                <a:spcPts val="800"/>
              </a:spcBef>
              <a:buClr>
                <a:schemeClr val="tx1"/>
              </a:buClr>
              <a:defRPr>
                <a:solidFill>
                  <a:schemeClr val="tx2"/>
                </a:solidFill>
              </a:defRPr>
            </a:lvl4pPr>
            <a:lvl5pPr>
              <a:spcBef>
                <a:spcPts val="800"/>
              </a:spcBef>
              <a:buClr>
                <a:schemeClr val="tx1"/>
              </a:buCl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Option 2: Title Slide">
    <p:bg>
      <p:bgPr>
        <a:solidFill>
          <a:schemeClr val="bg1"/>
        </a:solidFill>
        <a:effectLst/>
      </p:bgPr>
    </p:bg>
    <p:spTree>
      <p:nvGrpSpPr>
        <p:cNvPr id="1" name=""/>
        <p:cNvGrpSpPr/>
        <p:nvPr/>
      </p:nvGrpSpPr>
      <p:grpSpPr>
        <a:xfrm>
          <a:off x="0" y="0"/>
          <a:ext cx="0" cy="0"/>
          <a:chOff x="0" y="0"/>
          <a:chExt cx="0" cy="0"/>
        </a:xfrm>
      </p:grpSpPr>
      <p:sp>
        <p:nvSpPr>
          <p:cNvPr id="3080" name="Rectangle 8"/>
          <p:cNvSpPr>
            <a:spLocks noGrp="1" noChangeArrowheads="1"/>
          </p:cNvSpPr>
          <p:nvPr userDrawn="1">
            <p:ph type="ctrTitle" hasCustomPrompt="1"/>
          </p:nvPr>
        </p:nvSpPr>
        <p:spPr>
          <a:xfrm>
            <a:off x="616689" y="1148316"/>
            <a:ext cx="10941150" cy="2251691"/>
          </a:xfrm>
          <a:prstGeom prst="rect">
            <a:avLst/>
          </a:prstGeom>
        </p:spPr>
        <p:txBody>
          <a:bodyPr vert="horz" wrap="square" lIns="91440" tIns="45720" rIns="91440" bIns="45720" anchor="b" anchorCtr="0">
            <a:noAutofit/>
          </a:bodyPr>
          <a:lstStyle>
            <a:lvl1pPr algn="ctr">
              <a:lnSpc>
                <a:spcPct val="100000"/>
              </a:lnSpc>
              <a:spcBef>
                <a:spcPts val="0"/>
              </a:spcBef>
              <a:defRPr sz="4400" b="0" cap="none" baseline="0">
                <a:solidFill>
                  <a:schemeClr val="tx1"/>
                </a:solidFill>
                <a:latin typeface="+mj-lt"/>
              </a:defRPr>
            </a:lvl1pPr>
          </a:lstStyle>
          <a:p>
            <a:r>
              <a:rPr lang="en-US" dirty="0"/>
              <a:t>Main Title Slide</a:t>
            </a:r>
          </a:p>
        </p:txBody>
      </p:sp>
      <p:sp>
        <p:nvSpPr>
          <p:cNvPr id="3081" name="Rectangle 9"/>
          <p:cNvSpPr>
            <a:spLocks noGrp="1" noChangeArrowheads="1"/>
          </p:cNvSpPr>
          <p:nvPr userDrawn="1">
            <p:ph type="subTitle" idx="1" hasCustomPrompt="1"/>
          </p:nvPr>
        </p:nvSpPr>
        <p:spPr>
          <a:xfrm>
            <a:off x="616689" y="3572344"/>
            <a:ext cx="10941150" cy="829535"/>
          </a:xfrm>
          <a:prstGeom prst="rect">
            <a:avLst/>
          </a:prstGeom>
        </p:spPr>
        <p:txBody>
          <a:bodyPr vert="horz" wrap="square" lIns="91440" tIns="45720" rIns="91440" bIns="45720" anchor="t" anchorCtr="0">
            <a:noAutofit/>
          </a:bodyPr>
          <a:lstStyle>
            <a:lvl1pPr marL="0" indent="0" algn="ctr">
              <a:lnSpc>
                <a:spcPct val="100000"/>
              </a:lnSpc>
              <a:spcBef>
                <a:spcPts val="0"/>
              </a:spcBef>
              <a:buFont typeface="Wingdings" pitchFamily="2" charset="2"/>
              <a:buNone/>
              <a:defRPr sz="1600" cap="none" spc="100" baseline="0">
                <a:solidFill>
                  <a:schemeClr val="tx2"/>
                </a:solidFill>
                <a:latin typeface="+mn-lt"/>
                <a:cs typeface="Arial" pitchFamily="34" charset="0"/>
              </a:defRPr>
            </a:lvl1pPr>
          </a:lstStyle>
          <a:p>
            <a:r>
              <a:rPr lang="en-US" dirty="0"/>
              <a:t>SUBTITLE </a:t>
            </a:r>
            <a:r>
              <a:rPr lang="mr-IN" dirty="0"/>
              <a:t>–</a:t>
            </a:r>
            <a:r>
              <a:rPr lang="en-US" dirty="0"/>
              <a:t> ALL CAPS, 1PT TRACKING</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933176" y="6543675"/>
            <a:ext cx="1028700" cy="171450"/>
          </a:xfrm>
          <a:prstGeom prst="rect">
            <a:avLst/>
          </a:prstGeom>
        </p:spPr>
      </p:pic>
      <p:sp>
        <p:nvSpPr>
          <p:cNvPr id="6" name="Rectangle 5"/>
          <p:cNvSpPr/>
          <p:nvPr userDrawn="1"/>
        </p:nvSpPr>
        <p:spPr>
          <a:xfrm>
            <a:off x="0" y="0"/>
            <a:ext cx="12192000" cy="45719"/>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320" y="274320"/>
            <a:ext cx="11687556" cy="843280"/>
          </a:xfrm>
        </p:spPr>
        <p:txBody>
          <a:bodyPr/>
          <a:lstStyle>
            <a:lvl1pPr>
              <a:defRPr baseline="0"/>
            </a:lvl1pPr>
          </a:lstStyle>
          <a:p>
            <a:r>
              <a:rPr lang="en-US" dirty="0"/>
              <a:t>Two-line Title </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9E3E2AC-ACB3-5544-BE29-32D30D23532C}" type="slidenum">
              <a:rPr lang="en-US" smtClean="0"/>
              <a:pPr/>
              <a:t>‹#›</a:t>
            </a:fld>
            <a:r>
              <a:rPr lang="en-US"/>
              <a:t> </a:t>
            </a:r>
            <a:endParaRPr lang="en-US" dirty="0"/>
          </a:p>
        </p:txBody>
      </p:sp>
      <p:sp>
        <p:nvSpPr>
          <p:cNvPr id="7" name="Text Placeholder 6"/>
          <p:cNvSpPr>
            <a:spLocks noGrp="1"/>
          </p:cNvSpPr>
          <p:nvPr>
            <p:ph type="body" sz="quarter" idx="12" hasCustomPrompt="1"/>
          </p:nvPr>
        </p:nvSpPr>
        <p:spPr>
          <a:xfrm>
            <a:off x="274638" y="1175890"/>
            <a:ext cx="11687238" cy="669845"/>
          </a:xfrm>
          <a:prstGeom prst="rect">
            <a:avLst/>
          </a:prstGeom>
        </p:spPr>
        <p:txBody>
          <a:bodyPr/>
          <a:lstStyle>
            <a:lvl1pPr marL="0" indent="0">
              <a:buNone/>
              <a:defRPr sz="1600" baseline="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Two-line Subtitle </a:t>
            </a:r>
          </a:p>
        </p:txBody>
      </p:sp>
      <p:sp>
        <p:nvSpPr>
          <p:cNvPr id="12" name="Content Placeholder 5">
            <a:extLst>
              <a:ext uri="{FF2B5EF4-FFF2-40B4-BE49-F238E27FC236}">
                <a16:creationId xmlns:a16="http://schemas.microsoft.com/office/drawing/2014/main" id="{2012BC28-A2E5-C046-A0DD-D383B7F23E14}"/>
              </a:ext>
            </a:extLst>
          </p:cNvPr>
          <p:cNvSpPr>
            <a:spLocks noGrp="1"/>
          </p:cNvSpPr>
          <p:nvPr>
            <p:ph sz="quarter" idx="13"/>
          </p:nvPr>
        </p:nvSpPr>
        <p:spPr>
          <a:xfrm>
            <a:off x="274638" y="2081178"/>
            <a:ext cx="5741152" cy="3744630"/>
          </a:xfrm>
          <a:prstGeom prst="rect">
            <a:avLst/>
          </a:prstGeom>
        </p:spPr>
        <p:txBody>
          <a:bodyPr/>
          <a:lstStyle>
            <a:lvl1pPr>
              <a:spcBef>
                <a:spcPts val="800"/>
              </a:spcBef>
              <a:buClr>
                <a:schemeClr val="tx1"/>
              </a:buClr>
              <a:defRPr>
                <a:solidFill>
                  <a:schemeClr val="tx2"/>
                </a:solidFill>
              </a:defRPr>
            </a:lvl1pPr>
            <a:lvl2pPr>
              <a:spcBef>
                <a:spcPts val="800"/>
              </a:spcBef>
              <a:buClr>
                <a:schemeClr val="tx1"/>
              </a:buClr>
              <a:defRPr>
                <a:solidFill>
                  <a:schemeClr val="tx2"/>
                </a:solidFill>
              </a:defRPr>
            </a:lvl2pPr>
            <a:lvl3pPr>
              <a:spcBef>
                <a:spcPts val="800"/>
              </a:spcBef>
              <a:buClr>
                <a:schemeClr val="tx1"/>
              </a:buClr>
              <a:defRPr>
                <a:solidFill>
                  <a:schemeClr val="tx2"/>
                </a:solidFill>
              </a:defRPr>
            </a:lvl3pPr>
            <a:lvl4pPr>
              <a:spcBef>
                <a:spcPts val="800"/>
              </a:spcBef>
              <a:buClr>
                <a:schemeClr val="tx1"/>
              </a:buClr>
              <a:defRPr>
                <a:solidFill>
                  <a:schemeClr val="tx2"/>
                </a:solidFill>
              </a:defRPr>
            </a:lvl4pPr>
            <a:lvl5pPr>
              <a:spcBef>
                <a:spcPts val="800"/>
              </a:spcBef>
              <a:buClr>
                <a:schemeClr val="tx1"/>
              </a:buCl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7">
            <a:extLst>
              <a:ext uri="{FF2B5EF4-FFF2-40B4-BE49-F238E27FC236}">
                <a16:creationId xmlns:a16="http://schemas.microsoft.com/office/drawing/2014/main" id="{C9D3FCC0-12B4-4745-A160-333A37742C6F}"/>
              </a:ext>
            </a:extLst>
          </p:cNvPr>
          <p:cNvSpPr>
            <a:spLocks noGrp="1"/>
          </p:cNvSpPr>
          <p:nvPr>
            <p:ph sz="quarter" idx="14"/>
          </p:nvPr>
        </p:nvSpPr>
        <p:spPr>
          <a:xfrm>
            <a:off x="6232991" y="2080636"/>
            <a:ext cx="5746284" cy="3745172"/>
          </a:xfrm>
          <a:prstGeom prst="rect">
            <a:avLst/>
          </a:prstGeom>
        </p:spPr>
        <p:txBody>
          <a:bodyPr/>
          <a:lstStyle>
            <a:lvl1pPr>
              <a:spcBef>
                <a:spcPts val="800"/>
              </a:spcBef>
              <a:buClr>
                <a:schemeClr val="tx1"/>
              </a:buClr>
              <a:defRPr>
                <a:solidFill>
                  <a:schemeClr val="tx2"/>
                </a:solidFill>
              </a:defRPr>
            </a:lvl1pPr>
            <a:lvl2pPr>
              <a:spcBef>
                <a:spcPts val="800"/>
              </a:spcBef>
              <a:buClr>
                <a:schemeClr val="tx1"/>
              </a:buClr>
              <a:defRPr>
                <a:solidFill>
                  <a:schemeClr val="tx2"/>
                </a:solidFill>
              </a:defRPr>
            </a:lvl2pPr>
            <a:lvl3pPr>
              <a:spcBef>
                <a:spcPts val="800"/>
              </a:spcBef>
              <a:buClr>
                <a:schemeClr val="tx1"/>
              </a:buClr>
              <a:defRPr>
                <a:solidFill>
                  <a:schemeClr val="tx2"/>
                </a:solidFill>
              </a:defRPr>
            </a:lvl3pPr>
            <a:lvl4pPr>
              <a:spcBef>
                <a:spcPts val="800"/>
              </a:spcBef>
              <a:buClr>
                <a:schemeClr val="tx1"/>
              </a:buClr>
              <a:defRPr>
                <a:solidFill>
                  <a:schemeClr val="tx2"/>
                </a:solidFill>
              </a:defRPr>
            </a:lvl4pPr>
            <a:lvl5pPr>
              <a:spcBef>
                <a:spcPts val="800"/>
              </a:spcBef>
              <a:buClr>
                <a:schemeClr val="tx1"/>
              </a:buCl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9E3E2AC-ACB3-5544-BE29-32D30D23532C}" type="slidenum">
              <a:rPr lang="en-US" smtClean="0"/>
              <a:pPr/>
              <a:t>‹#›</a:t>
            </a:fld>
            <a:r>
              <a:rPr lang="en-US"/>
              <a:t> </a:t>
            </a:r>
            <a:endParaRPr lang="en-US" dirty="0"/>
          </a:p>
        </p:txBody>
      </p:sp>
      <p:sp>
        <p:nvSpPr>
          <p:cNvPr id="5" name="Title 1"/>
          <p:cNvSpPr>
            <a:spLocks noGrp="1"/>
          </p:cNvSpPr>
          <p:nvPr>
            <p:ph type="title" hasCustomPrompt="1"/>
          </p:nvPr>
        </p:nvSpPr>
        <p:spPr>
          <a:xfrm>
            <a:off x="274320" y="274320"/>
            <a:ext cx="11687556" cy="5468558"/>
          </a:xfrm>
        </p:spPr>
        <p:txBody>
          <a:bodyPr anchor="ctr">
            <a:normAutofit/>
          </a:bodyPr>
          <a:lstStyle>
            <a:lvl1pPr algn="ctr">
              <a:defRPr sz="4000">
                <a:solidFill>
                  <a:schemeClr val="tx1"/>
                </a:solidFill>
              </a:defRPr>
            </a:lvl1pPr>
          </a:lstStyle>
          <a:p>
            <a:r>
              <a:rPr lang="en-US" dirty="0"/>
              <a:t>Quote or Callout slide</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9E3E2AC-ACB3-5544-BE29-32D30D23532C}" type="slidenum">
              <a:rPr lang="en-US" smtClean="0"/>
              <a:pPr/>
              <a:t>‹#›</a:t>
            </a:fld>
            <a:r>
              <a:rPr lang="en-US"/>
              <a:t> </a:t>
            </a:r>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9E3E2AC-ACB3-5544-BE29-32D30D23532C}" type="slidenum">
              <a:rPr lang="en-US" smtClean="0"/>
              <a:pPr/>
              <a:t>‹#›</a:t>
            </a:fld>
            <a:r>
              <a:rPr lang="en-US"/>
              <a:t> </a:t>
            </a:r>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One-line Title</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9E3E2AC-ACB3-5544-BE29-32D30D23532C}" type="slidenum">
              <a:rPr lang="en-US" smtClean="0"/>
              <a:pPr/>
              <a:t>‹#›</a:t>
            </a:fld>
            <a:r>
              <a:rPr lang="en-US"/>
              <a:t> </a:t>
            </a:r>
            <a:endParaRPr lang="en-US" dirty="0"/>
          </a:p>
        </p:txBody>
      </p:sp>
      <p:sp>
        <p:nvSpPr>
          <p:cNvPr id="6" name="Content Placeholder 5">
            <a:extLst>
              <a:ext uri="{FF2B5EF4-FFF2-40B4-BE49-F238E27FC236}">
                <a16:creationId xmlns:a16="http://schemas.microsoft.com/office/drawing/2014/main" id="{39822441-70E4-9F4E-8843-192793E655C2}"/>
              </a:ext>
            </a:extLst>
          </p:cNvPr>
          <p:cNvSpPr>
            <a:spLocks noGrp="1"/>
          </p:cNvSpPr>
          <p:nvPr>
            <p:ph sz="quarter" idx="12"/>
          </p:nvPr>
        </p:nvSpPr>
        <p:spPr>
          <a:xfrm>
            <a:off x="274638" y="1012208"/>
            <a:ext cx="11687237" cy="4813600"/>
          </a:xfrm>
          <a:prstGeom prst="rect">
            <a:avLst/>
          </a:prstGeom>
        </p:spPr>
        <p:txBody>
          <a:bodyPr/>
          <a:lstStyle>
            <a:lvl1pPr>
              <a:spcBef>
                <a:spcPts val="800"/>
              </a:spcBef>
              <a:buClr>
                <a:schemeClr val="tx1"/>
              </a:buClr>
              <a:defRPr>
                <a:solidFill>
                  <a:schemeClr val="tx2"/>
                </a:solidFill>
              </a:defRPr>
            </a:lvl1pPr>
            <a:lvl2pPr>
              <a:spcBef>
                <a:spcPts val="800"/>
              </a:spcBef>
              <a:defRPr>
                <a:solidFill>
                  <a:schemeClr val="tx2"/>
                </a:solidFill>
              </a:defRPr>
            </a:lvl2pPr>
            <a:lvl3pPr>
              <a:spcBef>
                <a:spcPts val="800"/>
              </a:spcBef>
              <a:defRPr>
                <a:solidFill>
                  <a:schemeClr val="tx2"/>
                </a:solidFill>
              </a:defRPr>
            </a:lvl3pPr>
            <a:lvl4pPr>
              <a:spcBef>
                <a:spcPts val="800"/>
              </a:spcBef>
              <a:defRPr>
                <a:solidFill>
                  <a:schemeClr val="tx2"/>
                </a:solidFill>
              </a:defRPr>
            </a:lvl4pPr>
            <a:lvl5pPr>
              <a:spcBef>
                <a:spcPts val="800"/>
              </a:spcBef>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Q12 Copyrigh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GB" noProof="0"/>
              <a:t>Q</a:t>
            </a:r>
            <a:r>
              <a:rPr lang="en-GB" baseline="30000" noProof="0"/>
              <a:t>12</a:t>
            </a:r>
            <a:r>
              <a:rPr lang="en-GB" sz="2000" baseline="50000" noProof="0"/>
              <a:t>®</a:t>
            </a:r>
            <a:r>
              <a:rPr lang="en-GB" noProof="0"/>
              <a:t> Copyright Slide One-line Title</a:t>
            </a:r>
          </a:p>
        </p:txBody>
      </p:sp>
      <p:sp>
        <p:nvSpPr>
          <p:cNvPr id="3" name="Footer Placeholder 2"/>
          <p:cNvSpPr>
            <a:spLocks noGrp="1"/>
          </p:cNvSpPr>
          <p:nvPr>
            <p:ph type="ftr" sz="quarter" idx="10"/>
          </p:nvPr>
        </p:nvSpPr>
        <p:spPr/>
        <p:txBody>
          <a:bodyPr/>
          <a:lstStyle/>
          <a:p>
            <a:endParaRPr lang="en-GB" noProof="0"/>
          </a:p>
        </p:txBody>
      </p:sp>
      <p:sp>
        <p:nvSpPr>
          <p:cNvPr id="7" name="Rectangle 6">
            <a:extLst>
              <a:ext uri="{FF2B5EF4-FFF2-40B4-BE49-F238E27FC236}">
                <a16:creationId xmlns:a16="http://schemas.microsoft.com/office/drawing/2014/main" id="{F263CD40-1D48-4217-9D14-5230194BEFD1}"/>
              </a:ext>
            </a:extLst>
          </p:cNvPr>
          <p:cNvSpPr/>
          <p:nvPr userDrawn="1"/>
        </p:nvSpPr>
        <p:spPr>
          <a:xfrm>
            <a:off x="0" y="6430137"/>
            <a:ext cx="12192000" cy="427863"/>
          </a:xfrm>
          <a:prstGeom prst="rect">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Arial" charset="0"/>
            </a:endParaRPr>
          </a:p>
        </p:txBody>
      </p:sp>
      <p:pic>
        <p:nvPicPr>
          <p:cNvPr id="8" name="Picture 7">
            <a:extLst>
              <a:ext uri="{FF2B5EF4-FFF2-40B4-BE49-F238E27FC236}">
                <a16:creationId xmlns:a16="http://schemas.microsoft.com/office/drawing/2014/main" id="{A4C1D0ED-AEBB-4515-A02C-65074197FCD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933176" y="6560639"/>
            <a:ext cx="1028700" cy="177800"/>
          </a:xfrm>
          <a:prstGeom prst="rect">
            <a:avLst/>
          </a:prstGeom>
        </p:spPr>
      </p:pic>
      <p:sp>
        <p:nvSpPr>
          <p:cNvPr id="9" name="Slide Number Placeholder 1">
            <a:extLst>
              <a:ext uri="{FF2B5EF4-FFF2-40B4-BE49-F238E27FC236}">
                <a16:creationId xmlns:a16="http://schemas.microsoft.com/office/drawing/2014/main" id="{531A6EB1-2443-474A-90F8-A565466BC9E8}"/>
              </a:ext>
            </a:extLst>
          </p:cNvPr>
          <p:cNvSpPr>
            <a:spLocks noGrp="1"/>
          </p:cNvSpPr>
          <p:nvPr>
            <p:ph type="sldNum" sz="quarter" idx="4"/>
          </p:nvPr>
        </p:nvSpPr>
        <p:spPr>
          <a:xfrm>
            <a:off x="76200" y="6478361"/>
            <a:ext cx="404875" cy="365125"/>
          </a:xfrm>
          <a:prstGeom prst="rect">
            <a:avLst/>
          </a:prstGeom>
        </p:spPr>
        <p:txBody>
          <a:bodyPr vert="horz" lIns="91440" tIns="45720" rIns="91440" bIns="45720" rtlCol="0" anchor="ctr"/>
          <a:lstStyle>
            <a:lvl1pPr algn="ctr">
              <a:defRPr sz="900">
                <a:solidFill>
                  <a:schemeClr val="accent2"/>
                </a:solidFill>
              </a:defRPr>
            </a:lvl1pPr>
          </a:lstStyle>
          <a:p>
            <a:fld id="{59E3E2AC-ACB3-5544-BE29-32D30D23532C}" type="slidenum">
              <a:rPr lang="en-US" smtClean="0">
                <a:solidFill>
                  <a:schemeClr val="accent5"/>
                </a:solidFill>
              </a:rPr>
              <a:pPr/>
              <a:t>‹#›</a:t>
            </a:fld>
            <a:r>
              <a:rPr lang="en-US" dirty="0"/>
              <a:t> </a:t>
            </a:r>
          </a:p>
        </p:txBody>
      </p:sp>
      <p:cxnSp>
        <p:nvCxnSpPr>
          <p:cNvPr id="10" name="Straight Connector 9">
            <a:extLst>
              <a:ext uri="{FF2B5EF4-FFF2-40B4-BE49-F238E27FC236}">
                <a16:creationId xmlns:a16="http://schemas.microsoft.com/office/drawing/2014/main" id="{5F004556-C7E8-4507-B691-52988869BB84}"/>
              </a:ext>
            </a:extLst>
          </p:cNvPr>
          <p:cNvCxnSpPr/>
          <p:nvPr userDrawn="1"/>
        </p:nvCxnSpPr>
        <p:spPr>
          <a:xfrm flipV="1">
            <a:off x="482591" y="6554289"/>
            <a:ext cx="0" cy="333049"/>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374E379-9F34-43F6-8BE0-4E5A06811304}"/>
              </a:ext>
            </a:extLst>
          </p:cNvPr>
          <p:cNvSpPr/>
          <p:nvPr userDrawn="1"/>
        </p:nvSpPr>
        <p:spPr>
          <a:xfrm>
            <a:off x="536091" y="6453174"/>
            <a:ext cx="6096000" cy="415498"/>
          </a:xfrm>
          <a:prstGeom prst="rect">
            <a:avLst/>
          </a:prstGeom>
        </p:spPr>
        <p:txBody>
          <a:bodyPr>
            <a:spAutoFit/>
          </a:bodyPr>
          <a:lstStyle/>
          <a:p>
            <a:r>
              <a:rPr lang="en-GB" sz="700" kern="1200" dirty="0">
                <a:solidFill>
                  <a:schemeClr val="accent3"/>
                </a:solidFill>
                <a:latin typeface="+mn-lt"/>
                <a:ea typeface="+mn-ea"/>
                <a:cs typeface="Arial" charset="0"/>
              </a:rPr>
              <a:t>Copyright © 1993-1998</a:t>
            </a:r>
            <a:r>
              <a:rPr lang="en-GB" sz="700" kern="1200">
                <a:solidFill>
                  <a:schemeClr val="accent3"/>
                </a:solidFill>
                <a:latin typeface="+mn-lt"/>
                <a:ea typeface="+mn-ea"/>
                <a:cs typeface="Arial" charset="0"/>
              </a:rPr>
              <a:t>, 2021 </a:t>
            </a:r>
            <a:r>
              <a:rPr lang="en-GB" sz="700" kern="1200" dirty="0">
                <a:solidFill>
                  <a:schemeClr val="accent3"/>
                </a:solidFill>
                <a:latin typeface="+mn-lt"/>
                <a:ea typeface="+mn-ea"/>
                <a:cs typeface="Arial" charset="0"/>
              </a:rPr>
              <a:t>Gallup, Inc. All rights reserved. </a:t>
            </a:r>
          </a:p>
          <a:p>
            <a:r>
              <a:rPr lang="en-GB" sz="700" kern="1200" dirty="0">
                <a:solidFill>
                  <a:schemeClr val="accent3"/>
                </a:solidFill>
                <a:latin typeface="+mn-lt"/>
                <a:ea typeface="+mn-ea"/>
                <a:cs typeface="Arial" charset="0"/>
              </a:rPr>
              <a:t>The Gallup Q</a:t>
            </a:r>
            <a:r>
              <a:rPr lang="en-GB" sz="700" kern="1200" baseline="30000" dirty="0">
                <a:solidFill>
                  <a:schemeClr val="accent3"/>
                </a:solidFill>
                <a:latin typeface="+mn-lt"/>
                <a:ea typeface="+mn-ea"/>
                <a:cs typeface="Arial" charset="0"/>
              </a:rPr>
              <a:t>12</a:t>
            </a:r>
            <a:r>
              <a:rPr lang="en-GB" sz="700" kern="1200" dirty="0">
                <a:solidFill>
                  <a:schemeClr val="accent3"/>
                </a:solidFill>
                <a:latin typeface="+mn-lt"/>
                <a:ea typeface="+mn-ea"/>
                <a:cs typeface="Arial" charset="0"/>
              </a:rPr>
              <a:t> items are Gallup proprietary information and are protected by law. </a:t>
            </a:r>
          </a:p>
          <a:p>
            <a:r>
              <a:rPr lang="en-GB" sz="700" kern="1200" dirty="0">
                <a:solidFill>
                  <a:schemeClr val="accent3"/>
                </a:solidFill>
                <a:latin typeface="+mn-lt"/>
                <a:ea typeface="+mn-ea"/>
                <a:cs typeface="Arial" charset="0"/>
              </a:rPr>
              <a:t>You may not administer a survey with the Q</a:t>
            </a:r>
            <a:r>
              <a:rPr lang="en-GB" sz="700" kern="1200" baseline="30000" dirty="0">
                <a:solidFill>
                  <a:schemeClr val="accent3"/>
                </a:solidFill>
                <a:latin typeface="+mn-lt"/>
                <a:ea typeface="+mn-ea"/>
                <a:cs typeface="Arial" charset="0"/>
              </a:rPr>
              <a:t>12</a:t>
            </a:r>
            <a:r>
              <a:rPr lang="en-GB" sz="700" kern="1200" dirty="0">
                <a:solidFill>
                  <a:schemeClr val="accent3"/>
                </a:solidFill>
                <a:latin typeface="+mn-lt"/>
                <a:ea typeface="+mn-ea"/>
                <a:cs typeface="Arial" charset="0"/>
              </a:rPr>
              <a:t> items or reproduce them without written consent from Gallup.</a:t>
            </a:r>
          </a:p>
        </p:txBody>
      </p:sp>
      <p:sp>
        <p:nvSpPr>
          <p:cNvPr id="11" name="Content Placeholder 5">
            <a:extLst>
              <a:ext uri="{FF2B5EF4-FFF2-40B4-BE49-F238E27FC236}">
                <a16:creationId xmlns:a16="http://schemas.microsoft.com/office/drawing/2014/main" id="{CFC65698-381D-DC4A-BC73-81B4631203EA}"/>
              </a:ext>
            </a:extLst>
          </p:cNvPr>
          <p:cNvSpPr>
            <a:spLocks noGrp="1"/>
          </p:cNvSpPr>
          <p:nvPr>
            <p:ph sz="quarter" idx="12"/>
          </p:nvPr>
        </p:nvSpPr>
        <p:spPr>
          <a:xfrm>
            <a:off x="274638" y="1012208"/>
            <a:ext cx="11687237" cy="4813600"/>
          </a:xfrm>
          <a:prstGeom prst="rect">
            <a:avLst/>
          </a:prstGeom>
        </p:spPr>
        <p:txBody>
          <a:bodyPr/>
          <a:lstStyle>
            <a:lvl1pPr>
              <a:spcBef>
                <a:spcPts val="800"/>
              </a:spcBef>
              <a:buClr>
                <a:schemeClr val="tx1"/>
              </a:buClr>
              <a:defRPr>
                <a:solidFill>
                  <a:schemeClr val="tx2"/>
                </a:solidFill>
              </a:defRPr>
            </a:lvl1pPr>
            <a:lvl2pPr>
              <a:spcBef>
                <a:spcPts val="800"/>
              </a:spcBef>
              <a:defRPr>
                <a:solidFill>
                  <a:schemeClr val="tx2"/>
                </a:solidFill>
              </a:defRPr>
            </a:lvl2pPr>
            <a:lvl3pPr>
              <a:spcBef>
                <a:spcPts val="800"/>
              </a:spcBef>
              <a:defRPr>
                <a:solidFill>
                  <a:schemeClr val="tx2"/>
                </a:solidFill>
              </a:defRPr>
            </a:lvl3pPr>
            <a:lvl4pPr>
              <a:spcBef>
                <a:spcPts val="800"/>
              </a:spcBef>
              <a:defRPr>
                <a:solidFill>
                  <a:schemeClr val="tx2"/>
                </a:solidFill>
              </a:defRPr>
            </a:lvl4pPr>
            <a:lvl5pPr>
              <a:spcBef>
                <a:spcPts val="800"/>
              </a:spcBef>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909687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One-line Title</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9E3E2AC-ACB3-5544-BE29-32D30D23532C}" type="slidenum">
              <a:rPr lang="en-US" smtClean="0"/>
              <a:pPr/>
              <a:t>‹#›</a:t>
            </a:fld>
            <a:r>
              <a:rPr lang="en-US"/>
              <a:t> </a:t>
            </a:r>
            <a:endParaRPr lang="en-US" dirty="0"/>
          </a:p>
        </p:txBody>
      </p:sp>
      <p:sp>
        <p:nvSpPr>
          <p:cNvPr id="7" name="Content Placeholder 5">
            <a:extLst>
              <a:ext uri="{FF2B5EF4-FFF2-40B4-BE49-F238E27FC236}">
                <a16:creationId xmlns:a16="http://schemas.microsoft.com/office/drawing/2014/main" id="{CC0E063E-3E76-EA4A-8361-45AB1F833F7B}"/>
              </a:ext>
            </a:extLst>
          </p:cNvPr>
          <p:cNvSpPr>
            <a:spLocks noGrp="1"/>
          </p:cNvSpPr>
          <p:nvPr>
            <p:ph sz="quarter" idx="12"/>
          </p:nvPr>
        </p:nvSpPr>
        <p:spPr>
          <a:xfrm>
            <a:off x="274320" y="1012208"/>
            <a:ext cx="5741470" cy="4813600"/>
          </a:xfrm>
          <a:prstGeom prst="rect">
            <a:avLst/>
          </a:prstGeom>
        </p:spPr>
        <p:txBody>
          <a:bodyPr/>
          <a:lstStyle>
            <a:lvl1pPr>
              <a:spcBef>
                <a:spcPts val="800"/>
              </a:spcBef>
              <a:buClr>
                <a:schemeClr val="tx1"/>
              </a:buClr>
              <a:defRPr>
                <a:solidFill>
                  <a:schemeClr val="tx2"/>
                </a:solidFill>
              </a:defRPr>
            </a:lvl1pPr>
            <a:lvl2pPr>
              <a:spcBef>
                <a:spcPts val="800"/>
              </a:spcBef>
              <a:buClr>
                <a:schemeClr val="tx1"/>
              </a:buClr>
              <a:defRPr>
                <a:solidFill>
                  <a:schemeClr val="tx2"/>
                </a:solidFill>
              </a:defRPr>
            </a:lvl2pPr>
            <a:lvl3pPr>
              <a:spcBef>
                <a:spcPts val="800"/>
              </a:spcBef>
              <a:buClr>
                <a:schemeClr val="tx1"/>
              </a:buClr>
              <a:defRPr>
                <a:solidFill>
                  <a:schemeClr val="tx2"/>
                </a:solidFill>
              </a:defRPr>
            </a:lvl3pPr>
            <a:lvl4pPr>
              <a:spcBef>
                <a:spcPts val="800"/>
              </a:spcBef>
              <a:buClr>
                <a:schemeClr val="tx1"/>
              </a:buClr>
              <a:defRPr>
                <a:solidFill>
                  <a:schemeClr val="tx2"/>
                </a:solidFill>
              </a:defRPr>
            </a:lvl4pPr>
            <a:lvl5pPr>
              <a:spcBef>
                <a:spcPts val="800"/>
              </a:spcBef>
              <a:buClr>
                <a:schemeClr val="tx1"/>
              </a:buCl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5">
            <a:extLst>
              <a:ext uri="{FF2B5EF4-FFF2-40B4-BE49-F238E27FC236}">
                <a16:creationId xmlns:a16="http://schemas.microsoft.com/office/drawing/2014/main" id="{078D0563-BF4A-D241-83E5-210E523D74EB}"/>
              </a:ext>
            </a:extLst>
          </p:cNvPr>
          <p:cNvSpPr>
            <a:spLocks noGrp="1"/>
          </p:cNvSpPr>
          <p:nvPr>
            <p:ph sz="quarter" idx="13"/>
          </p:nvPr>
        </p:nvSpPr>
        <p:spPr>
          <a:xfrm>
            <a:off x="6225941" y="1012208"/>
            <a:ext cx="5741470" cy="4813600"/>
          </a:xfrm>
          <a:prstGeom prst="rect">
            <a:avLst/>
          </a:prstGeom>
        </p:spPr>
        <p:txBody>
          <a:bodyPr/>
          <a:lstStyle>
            <a:lvl1pPr>
              <a:spcBef>
                <a:spcPts val="800"/>
              </a:spcBef>
              <a:buClr>
                <a:schemeClr val="tx1"/>
              </a:buClr>
              <a:defRPr>
                <a:solidFill>
                  <a:schemeClr val="tx2"/>
                </a:solidFill>
              </a:defRPr>
            </a:lvl1pPr>
            <a:lvl2pPr>
              <a:spcBef>
                <a:spcPts val="800"/>
              </a:spcBef>
              <a:buClr>
                <a:schemeClr val="tx1"/>
              </a:buClr>
              <a:defRPr>
                <a:solidFill>
                  <a:schemeClr val="tx2"/>
                </a:solidFill>
              </a:defRPr>
            </a:lvl2pPr>
            <a:lvl3pPr>
              <a:spcBef>
                <a:spcPts val="800"/>
              </a:spcBef>
              <a:buClr>
                <a:schemeClr val="tx1"/>
              </a:buClr>
              <a:defRPr>
                <a:solidFill>
                  <a:schemeClr val="tx2"/>
                </a:solidFill>
              </a:defRPr>
            </a:lvl3pPr>
            <a:lvl4pPr>
              <a:spcBef>
                <a:spcPts val="800"/>
              </a:spcBef>
              <a:buClr>
                <a:schemeClr val="tx1"/>
              </a:buClr>
              <a:defRPr>
                <a:solidFill>
                  <a:schemeClr val="tx2"/>
                </a:solidFill>
              </a:defRPr>
            </a:lvl4pPr>
            <a:lvl5pPr>
              <a:spcBef>
                <a:spcPts val="800"/>
              </a:spcBef>
              <a:buClr>
                <a:schemeClr val="tx1"/>
              </a:buCl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One-line Title </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9E3E2AC-ACB3-5544-BE29-32D30D23532C}" type="slidenum">
              <a:rPr lang="en-US" smtClean="0"/>
              <a:pPr/>
              <a:t>‹#›</a:t>
            </a:fld>
            <a:r>
              <a:rPr lang="en-US"/>
              <a:t> </a:t>
            </a:r>
            <a:endParaRPr lang="en-US" dirty="0"/>
          </a:p>
        </p:txBody>
      </p:sp>
      <p:sp>
        <p:nvSpPr>
          <p:cNvPr id="7" name="Text Placeholder 6"/>
          <p:cNvSpPr>
            <a:spLocks noGrp="1"/>
          </p:cNvSpPr>
          <p:nvPr>
            <p:ph type="body" sz="quarter" idx="12" hasCustomPrompt="1"/>
          </p:nvPr>
        </p:nvSpPr>
        <p:spPr>
          <a:xfrm>
            <a:off x="274638" y="837222"/>
            <a:ext cx="11687238" cy="669845"/>
          </a:xfrm>
          <a:prstGeom prst="rect">
            <a:avLst/>
          </a:prstGeom>
        </p:spPr>
        <p:txBody>
          <a:bodyPr/>
          <a:lstStyle>
            <a:lvl1pPr marL="0" indent="0">
              <a:buNone/>
              <a:defRPr sz="1600" baseline="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Two-line Subtitle </a:t>
            </a: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One-line Title </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9E3E2AC-ACB3-5544-BE29-32D30D23532C}" type="slidenum">
              <a:rPr lang="en-US" smtClean="0"/>
              <a:pPr/>
              <a:t>‹#›</a:t>
            </a:fld>
            <a:r>
              <a:rPr lang="en-US"/>
              <a:t> </a:t>
            </a:r>
            <a:endParaRPr lang="en-US" dirty="0"/>
          </a:p>
        </p:txBody>
      </p:sp>
      <p:sp>
        <p:nvSpPr>
          <p:cNvPr id="7" name="Text Placeholder 6"/>
          <p:cNvSpPr>
            <a:spLocks noGrp="1"/>
          </p:cNvSpPr>
          <p:nvPr>
            <p:ph type="body" sz="quarter" idx="12" hasCustomPrompt="1"/>
          </p:nvPr>
        </p:nvSpPr>
        <p:spPr>
          <a:xfrm>
            <a:off x="274638" y="837222"/>
            <a:ext cx="11687238" cy="669845"/>
          </a:xfrm>
          <a:prstGeom prst="rect">
            <a:avLst/>
          </a:prstGeom>
        </p:spPr>
        <p:txBody>
          <a:bodyPr/>
          <a:lstStyle>
            <a:lvl1pPr marL="0" indent="0">
              <a:buNone/>
              <a:defRPr sz="1600" baseline="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Two-line Subtitle </a:t>
            </a:r>
          </a:p>
        </p:txBody>
      </p:sp>
      <p:sp>
        <p:nvSpPr>
          <p:cNvPr id="8" name="Content Placeholder 5">
            <a:extLst>
              <a:ext uri="{FF2B5EF4-FFF2-40B4-BE49-F238E27FC236}">
                <a16:creationId xmlns:a16="http://schemas.microsoft.com/office/drawing/2014/main" id="{CB0EF2DC-90FD-304C-B15A-AF2FE37D40BC}"/>
              </a:ext>
            </a:extLst>
          </p:cNvPr>
          <p:cNvSpPr>
            <a:spLocks noGrp="1"/>
          </p:cNvSpPr>
          <p:nvPr>
            <p:ph sz="quarter" idx="13"/>
          </p:nvPr>
        </p:nvSpPr>
        <p:spPr>
          <a:xfrm>
            <a:off x="274638" y="1737360"/>
            <a:ext cx="11687175" cy="4088448"/>
          </a:xfrm>
          <a:prstGeom prst="rect">
            <a:avLst/>
          </a:prstGeom>
        </p:spPr>
        <p:txBody>
          <a:bodyPr/>
          <a:lstStyle>
            <a:lvl1pPr>
              <a:spcBef>
                <a:spcPts val="800"/>
              </a:spcBef>
              <a:buClr>
                <a:schemeClr val="tx1"/>
              </a:buClr>
              <a:defRPr>
                <a:solidFill>
                  <a:schemeClr val="tx2"/>
                </a:solidFill>
              </a:defRPr>
            </a:lvl1pPr>
            <a:lvl2pPr>
              <a:spcBef>
                <a:spcPts val="800"/>
              </a:spcBef>
              <a:buClr>
                <a:schemeClr val="tx1"/>
              </a:buClr>
              <a:defRPr>
                <a:solidFill>
                  <a:schemeClr val="tx2"/>
                </a:solidFill>
              </a:defRPr>
            </a:lvl2pPr>
            <a:lvl3pPr>
              <a:spcBef>
                <a:spcPts val="800"/>
              </a:spcBef>
              <a:buClr>
                <a:schemeClr val="tx1"/>
              </a:buClr>
              <a:defRPr>
                <a:solidFill>
                  <a:schemeClr val="tx2"/>
                </a:solidFill>
              </a:defRPr>
            </a:lvl3pPr>
            <a:lvl4pPr>
              <a:spcBef>
                <a:spcPts val="800"/>
              </a:spcBef>
              <a:buClr>
                <a:schemeClr val="tx1"/>
              </a:buClr>
              <a:defRPr>
                <a:solidFill>
                  <a:schemeClr val="tx2"/>
                </a:solidFill>
              </a:defRPr>
            </a:lvl4pPr>
            <a:lvl5pPr>
              <a:spcBef>
                <a:spcPts val="800"/>
              </a:spcBef>
              <a:buClr>
                <a:schemeClr val="tx1"/>
              </a:buCl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One-line Title </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9E3E2AC-ACB3-5544-BE29-32D30D23532C}" type="slidenum">
              <a:rPr lang="en-US" smtClean="0"/>
              <a:pPr/>
              <a:t>‹#›</a:t>
            </a:fld>
            <a:r>
              <a:rPr lang="en-US"/>
              <a:t> </a:t>
            </a:r>
            <a:endParaRPr lang="en-US" dirty="0"/>
          </a:p>
        </p:txBody>
      </p:sp>
      <p:sp>
        <p:nvSpPr>
          <p:cNvPr id="7" name="Text Placeholder 6"/>
          <p:cNvSpPr>
            <a:spLocks noGrp="1"/>
          </p:cNvSpPr>
          <p:nvPr>
            <p:ph type="body" sz="quarter" idx="12" hasCustomPrompt="1"/>
          </p:nvPr>
        </p:nvSpPr>
        <p:spPr>
          <a:xfrm>
            <a:off x="274638" y="837222"/>
            <a:ext cx="11687238" cy="669845"/>
          </a:xfrm>
          <a:prstGeom prst="rect">
            <a:avLst/>
          </a:prstGeom>
        </p:spPr>
        <p:txBody>
          <a:bodyPr/>
          <a:lstStyle>
            <a:lvl1pPr marL="0" indent="0">
              <a:buNone/>
              <a:defRPr sz="1600" baseline="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Two-line Subtitle </a:t>
            </a:r>
          </a:p>
        </p:txBody>
      </p:sp>
      <p:sp>
        <p:nvSpPr>
          <p:cNvPr id="9" name="Content Placeholder 5"/>
          <p:cNvSpPr>
            <a:spLocks noGrp="1"/>
          </p:cNvSpPr>
          <p:nvPr>
            <p:ph sz="quarter" idx="13"/>
          </p:nvPr>
        </p:nvSpPr>
        <p:spPr>
          <a:xfrm>
            <a:off x="274639" y="1737360"/>
            <a:ext cx="5743390" cy="4088448"/>
          </a:xfrm>
          <a:prstGeom prst="rect">
            <a:avLst/>
          </a:prstGeom>
        </p:spPr>
        <p:txBody>
          <a:bodyPr/>
          <a:lstStyle>
            <a:lvl1pPr>
              <a:spcBef>
                <a:spcPts val="800"/>
              </a:spcBef>
              <a:buClr>
                <a:schemeClr val="accent2"/>
              </a:buClr>
              <a:defRPr>
                <a:solidFill>
                  <a:schemeClr val="tx2"/>
                </a:solidFill>
              </a:defRPr>
            </a:lvl1pPr>
            <a:lvl2pPr>
              <a:spcBef>
                <a:spcPts val="800"/>
              </a:spcBef>
              <a:defRPr>
                <a:solidFill>
                  <a:schemeClr val="tx2"/>
                </a:solidFill>
              </a:defRPr>
            </a:lvl2pPr>
            <a:lvl3pPr>
              <a:spcBef>
                <a:spcPts val="800"/>
              </a:spcBef>
              <a:defRPr>
                <a:solidFill>
                  <a:schemeClr val="tx2"/>
                </a:solidFill>
              </a:defRPr>
            </a:lvl3pPr>
            <a:lvl4pPr>
              <a:spcBef>
                <a:spcPts val="800"/>
              </a:spcBef>
              <a:defRPr>
                <a:solidFill>
                  <a:schemeClr val="tx2"/>
                </a:solidFill>
              </a:defRPr>
            </a:lvl4pPr>
            <a:lvl5pPr>
              <a:spcBef>
                <a:spcPts val="800"/>
              </a:spcBef>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7"/>
          <p:cNvSpPr>
            <a:spLocks noGrp="1"/>
          </p:cNvSpPr>
          <p:nvPr>
            <p:ph sz="quarter" idx="14"/>
          </p:nvPr>
        </p:nvSpPr>
        <p:spPr>
          <a:xfrm>
            <a:off x="6230752" y="1743074"/>
            <a:ext cx="5731061" cy="4082601"/>
          </a:xfrm>
          <a:prstGeom prst="rect">
            <a:avLst/>
          </a:prstGeom>
        </p:spPr>
        <p:txBody>
          <a:bodyPr/>
          <a:lstStyle>
            <a:lvl1pPr>
              <a:spcBef>
                <a:spcPts val="800"/>
              </a:spcBef>
              <a:buClr>
                <a:schemeClr val="accent2"/>
              </a:buClr>
              <a:defRPr>
                <a:solidFill>
                  <a:schemeClr val="tx2"/>
                </a:solidFill>
              </a:defRPr>
            </a:lvl1pPr>
            <a:lvl2pPr>
              <a:spcBef>
                <a:spcPts val="800"/>
              </a:spcBef>
              <a:defRPr>
                <a:solidFill>
                  <a:schemeClr val="tx2"/>
                </a:solidFill>
              </a:defRPr>
            </a:lvl2pPr>
            <a:lvl3pPr>
              <a:spcBef>
                <a:spcPts val="800"/>
              </a:spcBef>
              <a:defRPr>
                <a:solidFill>
                  <a:schemeClr val="tx2"/>
                </a:solidFill>
              </a:defRPr>
            </a:lvl3pPr>
            <a:lvl4pPr>
              <a:spcBef>
                <a:spcPts val="800"/>
              </a:spcBef>
              <a:defRPr>
                <a:solidFill>
                  <a:schemeClr val="tx2"/>
                </a:solidFill>
              </a:defRPr>
            </a:lvl4pPr>
            <a:lvl5pPr>
              <a:spcBef>
                <a:spcPts val="800"/>
              </a:spcBef>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Option 2: Title Slide">
    <p:bg>
      <p:bgPr>
        <a:solidFill>
          <a:schemeClr val="tx1"/>
        </a:solidFill>
        <a:effectLst/>
      </p:bgPr>
    </p:bg>
    <p:spTree>
      <p:nvGrpSpPr>
        <p:cNvPr id="1" name=""/>
        <p:cNvGrpSpPr/>
        <p:nvPr/>
      </p:nvGrpSpPr>
      <p:grpSpPr>
        <a:xfrm>
          <a:off x="0" y="0"/>
          <a:ext cx="0" cy="0"/>
          <a:chOff x="0" y="0"/>
          <a:chExt cx="0" cy="0"/>
        </a:xfrm>
      </p:grpSpPr>
      <p:sp>
        <p:nvSpPr>
          <p:cNvPr id="5" name="Rectangle 8">
            <a:extLst>
              <a:ext uri="{FF2B5EF4-FFF2-40B4-BE49-F238E27FC236}">
                <a16:creationId xmlns:a16="http://schemas.microsoft.com/office/drawing/2014/main" id="{0659B8DE-2B0A-1A47-A503-92BDAC02CD0F}"/>
              </a:ext>
            </a:extLst>
          </p:cNvPr>
          <p:cNvSpPr>
            <a:spLocks noGrp="1" noChangeArrowheads="1"/>
          </p:cNvSpPr>
          <p:nvPr>
            <p:ph type="ctrTitle" hasCustomPrompt="1"/>
          </p:nvPr>
        </p:nvSpPr>
        <p:spPr>
          <a:xfrm>
            <a:off x="616689" y="1148316"/>
            <a:ext cx="10941150" cy="2251691"/>
          </a:xfrm>
          <a:prstGeom prst="rect">
            <a:avLst/>
          </a:prstGeom>
        </p:spPr>
        <p:txBody>
          <a:bodyPr vert="horz" wrap="square" lIns="91440" tIns="45720" rIns="91440" bIns="45720" anchor="b" anchorCtr="0">
            <a:noAutofit/>
          </a:bodyPr>
          <a:lstStyle>
            <a:lvl1pPr algn="ctr">
              <a:lnSpc>
                <a:spcPct val="100000"/>
              </a:lnSpc>
              <a:spcBef>
                <a:spcPts val="0"/>
              </a:spcBef>
              <a:defRPr sz="4400" b="0" cap="none" baseline="0">
                <a:solidFill>
                  <a:schemeClr val="bg1"/>
                </a:solidFill>
                <a:latin typeface="+mj-lt"/>
              </a:defRPr>
            </a:lvl1pPr>
          </a:lstStyle>
          <a:p>
            <a:r>
              <a:rPr lang="en-US" dirty="0"/>
              <a:t>Main Title Slide</a:t>
            </a:r>
          </a:p>
        </p:txBody>
      </p:sp>
      <p:sp>
        <p:nvSpPr>
          <p:cNvPr id="6" name="Rectangle 9">
            <a:extLst>
              <a:ext uri="{FF2B5EF4-FFF2-40B4-BE49-F238E27FC236}">
                <a16:creationId xmlns:a16="http://schemas.microsoft.com/office/drawing/2014/main" id="{83ABDA1C-6E1F-424D-BC0D-8AF9252024CC}"/>
              </a:ext>
            </a:extLst>
          </p:cNvPr>
          <p:cNvSpPr>
            <a:spLocks noGrp="1" noChangeArrowheads="1"/>
          </p:cNvSpPr>
          <p:nvPr>
            <p:ph type="subTitle" idx="1" hasCustomPrompt="1"/>
          </p:nvPr>
        </p:nvSpPr>
        <p:spPr>
          <a:xfrm>
            <a:off x="616689" y="3572344"/>
            <a:ext cx="10941150" cy="829535"/>
          </a:xfrm>
          <a:prstGeom prst="rect">
            <a:avLst/>
          </a:prstGeom>
        </p:spPr>
        <p:txBody>
          <a:bodyPr vert="horz" wrap="square" lIns="91440" tIns="45720" rIns="91440" bIns="45720" anchor="t" anchorCtr="0">
            <a:noAutofit/>
          </a:bodyPr>
          <a:lstStyle>
            <a:lvl1pPr marL="0" indent="0" algn="ctr">
              <a:lnSpc>
                <a:spcPct val="100000"/>
              </a:lnSpc>
              <a:spcBef>
                <a:spcPts val="0"/>
              </a:spcBef>
              <a:buFont typeface="Wingdings" pitchFamily="2" charset="2"/>
              <a:buNone/>
              <a:defRPr sz="1600" cap="none" spc="100" baseline="0">
                <a:solidFill>
                  <a:schemeClr val="accent5"/>
                </a:solidFill>
                <a:latin typeface="+mn-lt"/>
                <a:cs typeface="Arial" pitchFamily="34" charset="0"/>
              </a:defRPr>
            </a:lvl1pPr>
          </a:lstStyle>
          <a:p>
            <a:r>
              <a:rPr lang="en-US" dirty="0"/>
              <a:t>SUBTITLE </a:t>
            </a:r>
            <a:r>
              <a:rPr lang="mr-IN" dirty="0"/>
              <a:t>–</a:t>
            </a:r>
            <a:r>
              <a:rPr lang="en-US" dirty="0"/>
              <a:t> ALL CAPS, 1PT TRACKING</a:t>
            </a:r>
          </a:p>
        </p:txBody>
      </p:sp>
      <p:pic>
        <p:nvPicPr>
          <p:cNvPr id="7" name="Picture 6">
            <a:extLst>
              <a:ext uri="{FF2B5EF4-FFF2-40B4-BE49-F238E27FC236}">
                <a16:creationId xmlns:a16="http://schemas.microsoft.com/office/drawing/2014/main" id="{46D48344-FBB8-4945-84AF-84EF45F6930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933176" y="6560639"/>
            <a:ext cx="1028700" cy="177800"/>
          </a:xfrm>
          <a:prstGeom prst="rect">
            <a:avLst/>
          </a:prstGeom>
        </p:spPr>
      </p:pic>
      <p:sp>
        <p:nvSpPr>
          <p:cNvPr id="8" name="Rectangle 7">
            <a:extLst>
              <a:ext uri="{FF2B5EF4-FFF2-40B4-BE49-F238E27FC236}">
                <a16:creationId xmlns:a16="http://schemas.microsoft.com/office/drawing/2014/main" id="{9D19CDAB-E731-814E-B720-D4967317C8F8}"/>
              </a:ext>
            </a:extLst>
          </p:cNvPr>
          <p:cNvSpPr/>
          <p:nvPr userDrawn="1"/>
        </p:nvSpPr>
        <p:spPr>
          <a:xfrm>
            <a:off x="0" y="0"/>
            <a:ext cx="12192000" cy="45719"/>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9244266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320" y="274320"/>
            <a:ext cx="11687556" cy="843280"/>
          </a:xfrm>
        </p:spPr>
        <p:txBody>
          <a:bodyPr/>
          <a:lstStyle>
            <a:lvl1pPr>
              <a:defRPr baseline="0"/>
            </a:lvl1pPr>
          </a:lstStyle>
          <a:p>
            <a:r>
              <a:rPr lang="en-US" dirty="0"/>
              <a:t>Two-line Title </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9E3E2AC-ACB3-5544-BE29-32D30D23532C}" type="slidenum">
              <a:rPr lang="en-US" smtClean="0"/>
              <a:pPr/>
              <a:t>‹#›</a:t>
            </a:fld>
            <a:r>
              <a:rPr lang="en-US"/>
              <a:t> </a:t>
            </a:r>
            <a:endParaRPr lang="en-US" dirty="0"/>
          </a:p>
        </p:txBody>
      </p:sp>
      <p:sp>
        <p:nvSpPr>
          <p:cNvPr id="7" name="Text Placeholder 6"/>
          <p:cNvSpPr>
            <a:spLocks noGrp="1"/>
          </p:cNvSpPr>
          <p:nvPr>
            <p:ph type="body" sz="quarter" idx="12" hasCustomPrompt="1"/>
          </p:nvPr>
        </p:nvSpPr>
        <p:spPr>
          <a:xfrm>
            <a:off x="274638" y="1175890"/>
            <a:ext cx="11687238" cy="669845"/>
          </a:xfrm>
          <a:prstGeom prst="rect">
            <a:avLst/>
          </a:prstGeom>
        </p:spPr>
        <p:txBody>
          <a:bodyPr/>
          <a:lstStyle>
            <a:lvl1pPr marL="0" indent="0">
              <a:buNone/>
              <a:defRPr sz="1600" baseline="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Two-line Subtitle </a:t>
            </a: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320" y="274320"/>
            <a:ext cx="11687556" cy="843280"/>
          </a:xfrm>
        </p:spPr>
        <p:txBody>
          <a:bodyPr/>
          <a:lstStyle>
            <a:lvl1pPr>
              <a:defRPr baseline="0"/>
            </a:lvl1pPr>
          </a:lstStyle>
          <a:p>
            <a:r>
              <a:rPr lang="en-US" dirty="0"/>
              <a:t>Two-line Title </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9E3E2AC-ACB3-5544-BE29-32D30D23532C}" type="slidenum">
              <a:rPr lang="en-US" smtClean="0"/>
              <a:pPr/>
              <a:t>‹#›</a:t>
            </a:fld>
            <a:r>
              <a:rPr lang="en-US"/>
              <a:t> </a:t>
            </a:r>
            <a:endParaRPr lang="en-US" dirty="0"/>
          </a:p>
        </p:txBody>
      </p:sp>
      <p:sp>
        <p:nvSpPr>
          <p:cNvPr id="7" name="Text Placeholder 6"/>
          <p:cNvSpPr>
            <a:spLocks noGrp="1"/>
          </p:cNvSpPr>
          <p:nvPr>
            <p:ph type="body" sz="quarter" idx="12" hasCustomPrompt="1"/>
          </p:nvPr>
        </p:nvSpPr>
        <p:spPr>
          <a:xfrm>
            <a:off x="274638" y="1175890"/>
            <a:ext cx="11687238" cy="669845"/>
          </a:xfrm>
          <a:prstGeom prst="rect">
            <a:avLst/>
          </a:prstGeom>
        </p:spPr>
        <p:txBody>
          <a:bodyPr/>
          <a:lstStyle>
            <a:lvl1pPr marL="0" indent="0">
              <a:buNone/>
              <a:defRPr sz="1600" baseline="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Two-line Subtitle </a:t>
            </a:r>
          </a:p>
        </p:txBody>
      </p:sp>
      <p:sp>
        <p:nvSpPr>
          <p:cNvPr id="9" name="Content Placeholder 5">
            <a:extLst>
              <a:ext uri="{FF2B5EF4-FFF2-40B4-BE49-F238E27FC236}">
                <a16:creationId xmlns:a16="http://schemas.microsoft.com/office/drawing/2014/main" id="{BF47D8E0-865A-F040-80AC-840430351364}"/>
              </a:ext>
            </a:extLst>
          </p:cNvPr>
          <p:cNvSpPr>
            <a:spLocks noGrp="1"/>
          </p:cNvSpPr>
          <p:nvPr>
            <p:ph sz="quarter" idx="13"/>
          </p:nvPr>
        </p:nvSpPr>
        <p:spPr>
          <a:xfrm>
            <a:off x="274638" y="2081178"/>
            <a:ext cx="11687175" cy="3744630"/>
          </a:xfrm>
          <a:prstGeom prst="rect">
            <a:avLst/>
          </a:prstGeom>
        </p:spPr>
        <p:txBody>
          <a:bodyPr/>
          <a:lstStyle>
            <a:lvl1pPr>
              <a:spcBef>
                <a:spcPts val="800"/>
              </a:spcBef>
              <a:buClr>
                <a:schemeClr val="tx1"/>
              </a:buClr>
              <a:defRPr>
                <a:solidFill>
                  <a:schemeClr val="tx2"/>
                </a:solidFill>
              </a:defRPr>
            </a:lvl1pPr>
            <a:lvl2pPr>
              <a:spcBef>
                <a:spcPts val="800"/>
              </a:spcBef>
              <a:buClr>
                <a:schemeClr val="tx1"/>
              </a:buClr>
              <a:defRPr>
                <a:solidFill>
                  <a:schemeClr val="tx2"/>
                </a:solidFill>
              </a:defRPr>
            </a:lvl2pPr>
            <a:lvl3pPr>
              <a:spcBef>
                <a:spcPts val="800"/>
              </a:spcBef>
              <a:buClr>
                <a:schemeClr val="tx1"/>
              </a:buClr>
              <a:defRPr>
                <a:solidFill>
                  <a:schemeClr val="tx2"/>
                </a:solidFill>
              </a:defRPr>
            </a:lvl3pPr>
            <a:lvl4pPr>
              <a:spcBef>
                <a:spcPts val="800"/>
              </a:spcBef>
              <a:buClr>
                <a:schemeClr val="tx1"/>
              </a:buClr>
              <a:defRPr>
                <a:solidFill>
                  <a:schemeClr val="tx2"/>
                </a:solidFill>
              </a:defRPr>
            </a:lvl4pPr>
            <a:lvl5pPr>
              <a:spcBef>
                <a:spcPts val="800"/>
              </a:spcBef>
              <a:buClr>
                <a:schemeClr val="tx1"/>
              </a:buCl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320" y="274320"/>
            <a:ext cx="11687556" cy="843280"/>
          </a:xfrm>
        </p:spPr>
        <p:txBody>
          <a:bodyPr/>
          <a:lstStyle>
            <a:lvl1pPr>
              <a:defRPr baseline="0"/>
            </a:lvl1pPr>
          </a:lstStyle>
          <a:p>
            <a:r>
              <a:rPr lang="en-US" dirty="0"/>
              <a:t>Two-line Title </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9E3E2AC-ACB3-5544-BE29-32D30D23532C}" type="slidenum">
              <a:rPr lang="en-US" smtClean="0"/>
              <a:pPr/>
              <a:t>‹#›</a:t>
            </a:fld>
            <a:r>
              <a:rPr lang="en-US"/>
              <a:t> </a:t>
            </a:r>
            <a:endParaRPr lang="en-US" dirty="0"/>
          </a:p>
        </p:txBody>
      </p:sp>
      <p:sp>
        <p:nvSpPr>
          <p:cNvPr id="7" name="Text Placeholder 6"/>
          <p:cNvSpPr>
            <a:spLocks noGrp="1"/>
          </p:cNvSpPr>
          <p:nvPr>
            <p:ph type="body" sz="quarter" idx="12" hasCustomPrompt="1"/>
          </p:nvPr>
        </p:nvSpPr>
        <p:spPr>
          <a:xfrm>
            <a:off x="274638" y="1175890"/>
            <a:ext cx="11687238" cy="669845"/>
          </a:xfrm>
          <a:prstGeom prst="rect">
            <a:avLst/>
          </a:prstGeom>
        </p:spPr>
        <p:txBody>
          <a:bodyPr/>
          <a:lstStyle>
            <a:lvl1pPr marL="0" indent="0">
              <a:buNone/>
              <a:defRPr sz="1600" baseline="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Two-line Subtitle </a:t>
            </a:r>
          </a:p>
        </p:txBody>
      </p:sp>
      <p:sp>
        <p:nvSpPr>
          <p:cNvPr id="8" name="Content Placeholder 5">
            <a:extLst>
              <a:ext uri="{FF2B5EF4-FFF2-40B4-BE49-F238E27FC236}">
                <a16:creationId xmlns:a16="http://schemas.microsoft.com/office/drawing/2014/main" id="{446CA3F6-1CB0-E74A-A418-FC348642A03C}"/>
              </a:ext>
            </a:extLst>
          </p:cNvPr>
          <p:cNvSpPr>
            <a:spLocks noGrp="1"/>
          </p:cNvSpPr>
          <p:nvPr>
            <p:ph sz="quarter" idx="13"/>
          </p:nvPr>
        </p:nvSpPr>
        <p:spPr>
          <a:xfrm>
            <a:off x="274638" y="2081178"/>
            <a:ext cx="5741152" cy="3744630"/>
          </a:xfrm>
          <a:prstGeom prst="rect">
            <a:avLst/>
          </a:prstGeom>
        </p:spPr>
        <p:txBody>
          <a:bodyPr/>
          <a:lstStyle>
            <a:lvl1pPr>
              <a:spcBef>
                <a:spcPts val="800"/>
              </a:spcBef>
              <a:buClr>
                <a:schemeClr val="tx1"/>
              </a:buClr>
              <a:defRPr>
                <a:solidFill>
                  <a:schemeClr val="tx2"/>
                </a:solidFill>
              </a:defRPr>
            </a:lvl1pPr>
            <a:lvl2pPr>
              <a:spcBef>
                <a:spcPts val="800"/>
              </a:spcBef>
              <a:buClr>
                <a:schemeClr val="tx1"/>
              </a:buClr>
              <a:defRPr>
                <a:solidFill>
                  <a:schemeClr val="tx2"/>
                </a:solidFill>
              </a:defRPr>
            </a:lvl2pPr>
            <a:lvl3pPr>
              <a:spcBef>
                <a:spcPts val="800"/>
              </a:spcBef>
              <a:buClr>
                <a:schemeClr val="tx1"/>
              </a:buClr>
              <a:defRPr>
                <a:solidFill>
                  <a:schemeClr val="tx2"/>
                </a:solidFill>
              </a:defRPr>
            </a:lvl3pPr>
            <a:lvl4pPr>
              <a:spcBef>
                <a:spcPts val="800"/>
              </a:spcBef>
              <a:buClr>
                <a:schemeClr val="tx1"/>
              </a:buClr>
              <a:defRPr>
                <a:solidFill>
                  <a:schemeClr val="tx2"/>
                </a:solidFill>
              </a:defRPr>
            </a:lvl4pPr>
            <a:lvl5pPr>
              <a:spcBef>
                <a:spcPts val="800"/>
              </a:spcBef>
              <a:buClr>
                <a:schemeClr val="tx1"/>
              </a:buCl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7">
            <a:extLst>
              <a:ext uri="{FF2B5EF4-FFF2-40B4-BE49-F238E27FC236}">
                <a16:creationId xmlns:a16="http://schemas.microsoft.com/office/drawing/2014/main" id="{B20A2F65-49F7-4E42-9B67-E4EE32486EC1}"/>
              </a:ext>
            </a:extLst>
          </p:cNvPr>
          <p:cNvSpPr>
            <a:spLocks noGrp="1"/>
          </p:cNvSpPr>
          <p:nvPr>
            <p:ph sz="quarter" idx="14"/>
          </p:nvPr>
        </p:nvSpPr>
        <p:spPr>
          <a:xfrm>
            <a:off x="6232991" y="2080636"/>
            <a:ext cx="5746284" cy="3745172"/>
          </a:xfrm>
          <a:prstGeom prst="rect">
            <a:avLst/>
          </a:prstGeom>
        </p:spPr>
        <p:txBody>
          <a:bodyPr/>
          <a:lstStyle>
            <a:lvl1pPr>
              <a:spcBef>
                <a:spcPts val="800"/>
              </a:spcBef>
              <a:buClr>
                <a:schemeClr val="tx1"/>
              </a:buClr>
              <a:defRPr>
                <a:solidFill>
                  <a:schemeClr val="tx2"/>
                </a:solidFill>
              </a:defRPr>
            </a:lvl1pPr>
            <a:lvl2pPr>
              <a:spcBef>
                <a:spcPts val="800"/>
              </a:spcBef>
              <a:buClr>
                <a:schemeClr val="tx1"/>
              </a:buClr>
              <a:defRPr>
                <a:solidFill>
                  <a:schemeClr val="tx2"/>
                </a:solidFill>
              </a:defRPr>
            </a:lvl2pPr>
            <a:lvl3pPr>
              <a:spcBef>
                <a:spcPts val="800"/>
              </a:spcBef>
              <a:buClr>
                <a:schemeClr val="tx1"/>
              </a:buClr>
              <a:defRPr>
                <a:solidFill>
                  <a:schemeClr val="tx2"/>
                </a:solidFill>
              </a:defRPr>
            </a:lvl3pPr>
            <a:lvl4pPr>
              <a:spcBef>
                <a:spcPts val="800"/>
              </a:spcBef>
              <a:buClr>
                <a:schemeClr val="tx1"/>
              </a:buClr>
              <a:defRPr>
                <a:solidFill>
                  <a:schemeClr val="tx2"/>
                </a:solidFill>
              </a:defRPr>
            </a:lvl4pPr>
            <a:lvl5pPr>
              <a:spcBef>
                <a:spcPts val="800"/>
              </a:spcBef>
              <a:buClr>
                <a:schemeClr val="tx1"/>
              </a:buCl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9E3E2AC-ACB3-5544-BE29-32D30D23532C}" type="slidenum">
              <a:rPr lang="en-US" smtClean="0"/>
              <a:pPr/>
              <a:t>‹#›</a:t>
            </a:fld>
            <a:r>
              <a:rPr lang="en-US"/>
              <a:t> </a:t>
            </a:r>
            <a:endParaRPr lang="en-US" dirty="0"/>
          </a:p>
        </p:txBody>
      </p:sp>
      <p:sp>
        <p:nvSpPr>
          <p:cNvPr id="5" name="Title 1"/>
          <p:cNvSpPr>
            <a:spLocks noGrp="1"/>
          </p:cNvSpPr>
          <p:nvPr>
            <p:ph type="title" hasCustomPrompt="1"/>
          </p:nvPr>
        </p:nvSpPr>
        <p:spPr>
          <a:xfrm>
            <a:off x="274320" y="274320"/>
            <a:ext cx="11687556" cy="5468558"/>
          </a:xfrm>
        </p:spPr>
        <p:txBody>
          <a:bodyPr anchor="ctr">
            <a:normAutofit/>
          </a:bodyPr>
          <a:lstStyle>
            <a:lvl1pPr algn="ctr">
              <a:defRPr sz="4000">
                <a:solidFill>
                  <a:schemeClr val="tx1"/>
                </a:solidFill>
              </a:defRPr>
            </a:lvl1pPr>
          </a:lstStyle>
          <a:p>
            <a:r>
              <a:rPr lang="en-US" dirty="0"/>
              <a:t>Quote or Callout slide</a:t>
            </a: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9E3E2AC-ACB3-5544-BE29-32D30D23532C}" type="slidenum">
              <a:rPr lang="en-US" smtClean="0"/>
              <a:pPr/>
              <a:t>‹#›</a:t>
            </a:fld>
            <a:r>
              <a:rPr lang="en-US"/>
              <a:t> </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2_Option 2: Title Slide">
    <p:bg>
      <p:bgPr>
        <a:solidFill>
          <a:schemeClr val="tx1"/>
        </a:solidFill>
        <a:effectLst/>
      </p:bgPr>
    </p:bg>
    <p:spTree>
      <p:nvGrpSpPr>
        <p:cNvPr id="1" name=""/>
        <p:cNvGrpSpPr/>
        <p:nvPr/>
      </p:nvGrpSpPr>
      <p:grpSpPr>
        <a:xfrm>
          <a:off x="0" y="0"/>
          <a:ext cx="0" cy="0"/>
          <a:chOff x="0" y="0"/>
          <a:chExt cx="0" cy="0"/>
        </a:xfrm>
      </p:grpSpPr>
      <p:sp>
        <p:nvSpPr>
          <p:cNvPr id="5" name="Rectangle 8">
            <a:extLst>
              <a:ext uri="{FF2B5EF4-FFF2-40B4-BE49-F238E27FC236}">
                <a16:creationId xmlns:a16="http://schemas.microsoft.com/office/drawing/2014/main" id="{0659B8DE-2B0A-1A47-A503-92BDAC02CD0F}"/>
              </a:ext>
            </a:extLst>
          </p:cNvPr>
          <p:cNvSpPr>
            <a:spLocks noGrp="1" noChangeArrowheads="1"/>
          </p:cNvSpPr>
          <p:nvPr>
            <p:ph type="ctrTitle" hasCustomPrompt="1"/>
          </p:nvPr>
        </p:nvSpPr>
        <p:spPr>
          <a:xfrm>
            <a:off x="616689" y="1148316"/>
            <a:ext cx="10941150" cy="2251691"/>
          </a:xfrm>
          <a:prstGeom prst="rect">
            <a:avLst/>
          </a:prstGeom>
        </p:spPr>
        <p:txBody>
          <a:bodyPr vert="horz" wrap="square" lIns="91440" tIns="45720" rIns="91440" bIns="45720" anchor="b" anchorCtr="0">
            <a:noAutofit/>
          </a:bodyPr>
          <a:lstStyle>
            <a:lvl1pPr algn="ctr">
              <a:lnSpc>
                <a:spcPct val="100000"/>
              </a:lnSpc>
              <a:spcBef>
                <a:spcPts val="0"/>
              </a:spcBef>
              <a:defRPr sz="4400" b="0" cap="none" baseline="0">
                <a:solidFill>
                  <a:schemeClr val="bg1"/>
                </a:solidFill>
                <a:latin typeface="+mj-lt"/>
              </a:defRPr>
            </a:lvl1pPr>
          </a:lstStyle>
          <a:p>
            <a:r>
              <a:rPr lang="en-US" dirty="0"/>
              <a:t>Main Title Slide</a:t>
            </a:r>
          </a:p>
        </p:txBody>
      </p:sp>
      <p:sp>
        <p:nvSpPr>
          <p:cNvPr id="6" name="Rectangle 9">
            <a:extLst>
              <a:ext uri="{FF2B5EF4-FFF2-40B4-BE49-F238E27FC236}">
                <a16:creationId xmlns:a16="http://schemas.microsoft.com/office/drawing/2014/main" id="{83ABDA1C-6E1F-424D-BC0D-8AF9252024CC}"/>
              </a:ext>
            </a:extLst>
          </p:cNvPr>
          <p:cNvSpPr>
            <a:spLocks noGrp="1" noChangeArrowheads="1"/>
          </p:cNvSpPr>
          <p:nvPr>
            <p:ph type="subTitle" idx="1" hasCustomPrompt="1"/>
          </p:nvPr>
        </p:nvSpPr>
        <p:spPr>
          <a:xfrm>
            <a:off x="616689" y="3572344"/>
            <a:ext cx="10941150" cy="829535"/>
          </a:xfrm>
          <a:prstGeom prst="rect">
            <a:avLst/>
          </a:prstGeom>
        </p:spPr>
        <p:txBody>
          <a:bodyPr vert="horz" wrap="square" lIns="91440" tIns="45720" rIns="91440" bIns="45720" anchor="t" anchorCtr="0">
            <a:noAutofit/>
          </a:bodyPr>
          <a:lstStyle>
            <a:lvl1pPr marL="0" indent="0" algn="ctr">
              <a:lnSpc>
                <a:spcPct val="100000"/>
              </a:lnSpc>
              <a:spcBef>
                <a:spcPts val="0"/>
              </a:spcBef>
              <a:buFont typeface="Wingdings" pitchFamily="2" charset="2"/>
              <a:buNone/>
              <a:defRPr sz="1600" cap="none" spc="100" baseline="0">
                <a:solidFill>
                  <a:schemeClr val="accent5"/>
                </a:solidFill>
                <a:latin typeface="+mn-lt"/>
                <a:cs typeface="Arial" pitchFamily="34" charset="0"/>
              </a:defRPr>
            </a:lvl1pPr>
          </a:lstStyle>
          <a:p>
            <a:r>
              <a:rPr lang="en-US" dirty="0"/>
              <a:t>SUBTITLE </a:t>
            </a:r>
            <a:r>
              <a:rPr lang="mr-IN" dirty="0"/>
              <a:t>–</a:t>
            </a:r>
            <a:r>
              <a:rPr lang="en-US" dirty="0"/>
              <a:t> ALL CAPS, 1PT TRACKING</a:t>
            </a:r>
          </a:p>
        </p:txBody>
      </p:sp>
      <p:pic>
        <p:nvPicPr>
          <p:cNvPr id="7" name="Picture 6">
            <a:extLst>
              <a:ext uri="{FF2B5EF4-FFF2-40B4-BE49-F238E27FC236}">
                <a16:creationId xmlns:a16="http://schemas.microsoft.com/office/drawing/2014/main" id="{46D48344-FBB8-4945-84AF-84EF45F6930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24882" y="6492868"/>
            <a:ext cx="1123547" cy="194193"/>
          </a:xfrm>
          <a:prstGeom prst="rect">
            <a:avLst/>
          </a:prstGeom>
        </p:spPr>
      </p:pic>
      <p:sp>
        <p:nvSpPr>
          <p:cNvPr id="8" name="Rectangle 7">
            <a:extLst>
              <a:ext uri="{FF2B5EF4-FFF2-40B4-BE49-F238E27FC236}">
                <a16:creationId xmlns:a16="http://schemas.microsoft.com/office/drawing/2014/main" id="{9D19CDAB-E731-814E-B720-D4967317C8F8}"/>
              </a:ext>
            </a:extLst>
          </p:cNvPr>
          <p:cNvSpPr/>
          <p:nvPr userDrawn="1"/>
        </p:nvSpPr>
        <p:spPr>
          <a:xfrm>
            <a:off x="0" y="0"/>
            <a:ext cx="12192000" cy="45719"/>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9770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ption 1: Section Divider">
    <p:spTree>
      <p:nvGrpSpPr>
        <p:cNvPr id="1" name=""/>
        <p:cNvGrpSpPr/>
        <p:nvPr/>
      </p:nvGrpSpPr>
      <p:grpSpPr>
        <a:xfrm>
          <a:off x="0" y="0"/>
          <a:ext cx="0" cy="0"/>
          <a:chOff x="0" y="0"/>
          <a:chExt cx="0" cy="0"/>
        </a:xfrm>
      </p:grpSpPr>
      <p:sp>
        <p:nvSpPr>
          <p:cNvPr id="8" name="Rectangle 8"/>
          <p:cNvSpPr>
            <a:spLocks noGrp="1" noChangeArrowheads="1"/>
          </p:cNvSpPr>
          <p:nvPr userDrawn="1">
            <p:ph type="ctrTitle" hasCustomPrompt="1"/>
          </p:nvPr>
        </p:nvSpPr>
        <p:spPr>
          <a:xfrm>
            <a:off x="230124" y="2841554"/>
            <a:ext cx="11731752" cy="799112"/>
          </a:xfrm>
          <a:prstGeom prst="rect">
            <a:avLst/>
          </a:prstGeom>
        </p:spPr>
        <p:txBody>
          <a:bodyPr vert="horz" wrap="square" lIns="91440" tIns="45720" rIns="91440" bIns="45720" anchor="b" anchorCtr="0">
            <a:noAutofit/>
          </a:bodyPr>
          <a:lstStyle>
            <a:lvl1pPr>
              <a:lnSpc>
                <a:spcPct val="100000"/>
              </a:lnSpc>
              <a:spcBef>
                <a:spcPts val="0"/>
              </a:spcBef>
              <a:defRPr sz="3600" b="0" cap="none" baseline="0">
                <a:solidFill>
                  <a:schemeClr val="tx1"/>
                </a:solidFill>
                <a:latin typeface="+mj-lt"/>
              </a:defRPr>
            </a:lvl1pPr>
          </a:lstStyle>
          <a:p>
            <a:r>
              <a:rPr lang="en-US" dirty="0"/>
              <a:t>Click to Insert Title</a:t>
            </a:r>
          </a:p>
        </p:txBody>
      </p:sp>
      <p:sp>
        <p:nvSpPr>
          <p:cNvPr id="17" name="Rectangle 9"/>
          <p:cNvSpPr>
            <a:spLocks noGrp="1" noChangeArrowheads="1"/>
          </p:cNvSpPr>
          <p:nvPr userDrawn="1">
            <p:ph type="subTitle" idx="1" hasCustomPrompt="1"/>
          </p:nvPr>
        </p:nvSpPr>
        <p:spPr>
          <a:xfrm>
            <a:off x="230124" y="3826265"/>
            <a:ext cx="11731752" cy="584775"/>
          </a:xfrm>
          <a:prstGeom prst="rect">
            <a:avLst/>
          </a:prstGeom>
        </p:spPr>
        <p:txBody>
          <a:bodyPr vert="horz" wrap="square" lIns="91440" tIns="45720" rIns="91440" bIns="45720" anchor="t" anchorCtr="0">
            <a:noAutofit/>
          </a:bodyPr>
          <a:lstStyle>
            <a:lvl1pPr marL="0" indent="0">
              <a:lnSpc>
                <a:spcPct val="100000"/>
              </a:lnSpc>
              <a:spcBef>
                <a:spcPts val="0"/>
              </a:spcBef>
              <a:buFont typeface="Wingdings" pitchFamily="2" charset="2"/>
              <a:buNone/>
              <a:defRPr sz="1600" b="0" cap="none" spc="100" baseline="0">
                <a:solidFill>
                  <a:schemeClr val="tx1"/>
                </a:solidFill>
                <a:latin typeface="+mn-lt"/>
                <a:cs typeface="Arial" pitchFamily="34" charset="0"/>
              </a:defRPr>
            </a:lvl1pPr>
          </a:lstStyle>
          <a:p>
            <a:r>
              <a:rPr lang="en-US" dirty="0"/>
              <a:t>SUBTITLE </a:t>
            </a:r>
            <a:r>
              <a:rPr lang="mr-IN" dirty="0"/>
              <a:t>–</a:t>
            </a:r>
            <a:r>
              <a:rPr lang="en-US" dirty="0"/>
              <a:t> ALL CAPS, TRACKING AT 1 PT  </a:t>
            </a:r>
          </a:p>
        </p:txBody>
      </p:sp>
      <p:sp>
        <p:nvSpPr>
          <p:cNvPr id="5" name="Slide Number Placeholder 1"/>
          <p:cNvSpPr>
            <a:spLocks noGrp="1"/>
          </p:cNvSpPr>
          <p:nvPr>
            <p:ph type="sldNum" sz="quarter" idx="4"/>
          </p:nvPr>
        </p:nvSpPr>
        <p:spPr>
          <a:xfrm>
            <a:off x="87086" y="6478361"/>
            <a:ext cx="398689" cy="365125"/>
          </a:xfrm>
          <a:prstGeom prst="rect">
            <a:avLst/>
          </a:prstGeom>
        </p:spPr>
        <p:txBody>
          <a:bodyPr vert="horz" lIns="91440" tIns="45720" rIns="91440" bIns="45720" rtlCol="0" anchor="ctr"/>
          <a:lstStyle>
            <a:lvl1pPr algn="ctr">
              <a:defRPr sz="900">
                <a:solidFill>
                  <a:schemeClr val="accent5"/>
                </a:solidFill>
              </a:defRPr>
            </a:lvl1pPr>
          </a:lstStyle>
          <a:p>
            <a:fld id="{59E3E2AC-ACB3-5544-BE29-32D30D23532C}" type="slidenum">
              <a:rPr lang="en-US" smtClean="0"/>
              <a:pPr/>
              <a:t>‹#›</a:t>
            </a:fld>
            <a:endParaRPr lang="en-US" dirty="0"/>
          </a:p>
        </p:txBody>
      </p:sp>
      <p:cxnSp>
        <p:nvCxnSpPr>
          <p:cNvPr id="3" name="Straight Connector 2"/>
          <p:cNvCxnSpPr/>
          <p:nvPr userDrawn="1"/>
        </p:nvCxnSpPr>
        <p:spPr>
          <a:xfrm>
            <a:off x="293919" y="2841554"/>
            <a:ext cx="599609" cy="0"/>
          </a:xfrm>
          <a:prstGeom prst="line">
            <a:avLst/>
          </a:prstGeom>
          <a:ln w="38100">
            <a:solidFill>
              <a:schemeClr val="accent5"/>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ption 1: Section Divider">
    <p:bg>
      <p:bgPr>
        <a:solidFill>
          <a:schemeClr val="bg1">
            <a:lumMod val="85000"/>
          </a:schemeClr>
        </a:solidFill>
        <a:effectLst/>
      </p:bgPr>
    </p:bg>
    <p:spTree>
      <p:nvGrpSpPr>
        <p:cNvPr id="1" name=""/>
        <p:cNvGrpSpPr/>
        <p:nvPr/>
      </p:nvGrpSpPr>
      <p:grpSpPr>
        <a:xfrm>
          <a:off x="0" y="0"/>
          <a:ext cx="0" cy="0"/>
          <a:chOff x="0" y="0"/>
          <a:chExt cx="0" cy="0"/>
        </a:xfrm>
      </p:grpSpPr>
      <p:sp>
        <p:nvSpPr>
          <p:cNvPr id="8" name="Rectangle 8"/>
          <p:cNvSpPr>
            <a:spLocks noGrp="1" noChangeArrowheads="1"/>
          </p:cNvSpPr>
          <p:nvPr userDrawn="1">
            <p:ph type="ctrTitle" hasCustomPrompt="1"/>
          </p:nvPr>
        </p:nvSpPr>
        <p:spPr>
          <a:xfrm>
            <a:off x="230124" y="2841554"/>
            <a:ext cx="11731752" cy="799112"/>
          </a:xfrm>
          <a:prstGeom prst="rect">
            <a:avLst/>
          </a:prstGeom>
        </p:spPr>
        <p:txBody>
          <a:bodyPr vert="horz" wrap="square" lIns="91440" tIns="45720" rIns="91440" bIns="45720" anchor="b" anchorCtr="0">
            <a:noAutofit/>
          </a:bodyPr>
          <a:lstStyle>
            <a:lvl1pPr>
              <a:lnSpc>
                <a:spcPct val="100000"/>
              </a:lnSpc>
              <a:spcBef>
                <a:spcPts val="0"/>
              </a:spcBef>
              <a:defRPr sz="3600" b="0" cap="none" baseline="0">
                <a:solidFill>
                  <a:schemeClr val="tx1"/>
                </a:solidFill>
                <a:latin typeface="+mj-lt"/>
              </a:defRPr>
            </a:lvl1pPr>
          </a:lstStyle>
          <a:p>
            <a:r>
              <a:rPr lang="en-US" dirty="0"/>
              <a:t>Click to Insert Title</a:t>
            </a:r>
          </a:p>
        </p:txBody>
      </p:sp>
      <p:sp>
        <p:nvSpPr>
          <p:cNvPr id="17" name="Rectangle 9"/>
          <p:cNvSpPr>
            <a:spLocks noGrp="1" noChangeArrowheads="1"/>
          </p:cNvSpPr>
          <p:nvPr userDrawn="1">
            <p:ph type="subTitle" idx="1" hasCustomPrompt="1"/>
          </p:nvPr>
        </p:nvSpPr>
        <p:spPr>
          <a:xfrm>
            <a:off x="230124" y="3826265"/>
            <a:ext cx="11731752" cy="584775"/>
          </a:xfrm>
          <a:prstGeom prst="rect">
            <a:avLst/>
          </a:prstGeom>
        </p:spPr>
        <p:txBody>
          <a:bodyPr vert="horz" wrap="square" lIns="91440" tIns="45720" rIns="91440" bIns="45720" anchor="t" anchorCtr="0">
            <a:noAutofit/>
          </a:bodyPr>
          <a:lstStyle>
            <a:lvl1pPr marL="0" indent="0">
              <a:lnSpc>
                <a:spcPct val="100000"/>
              </a:lnSpc>
              <a:spcBef>
                <a:spcPts val="0"/>
              </a:spcBef>
              <a:buFont typeface="Wingdings" pitchFamily="2" charset="2"/>
              <a:buNone/>
              <a:defRPr sz="1600" b="0" cap="none" spc="100" baseline="0">
                <a:solidFill>
                  <a:schemeClr val="tx1"/>
                </a:solidFill>
                <a:latin typeface="+mn-lt"/>
                <a:cs typeface="Arial" pitchFamily="34" charset="0"/>
              </a:defRPr>
            </a:lvl1pPr>
          </a:lstStyle>
          <a:p>
            <a:r>
              <a:rPr lang="en-US" dirty="0"/>
              <a:t>SUBTITLE </a:t>
            </a:r>
            <a:r>
              <a:rPr lang="mr-IN" dirty="0"/>
              <a:t>–</a:t>
            </a:r>
            <a:r>
              <a:rPr lang="en-US" dirty="0"/>
              <a:t> ALL CAPS, TRACKING AT 1 PT  </a:t>
            </a:r>
          </a:p>
        </p:txBody>
      </p:sp>
      <p:sp>
        <p:nvSpPr>
          <p:cNvPr id="5" name="Slide Number Placeholder 1"/>
          <p:cNvSpPr>
            <a:spLocks noGrp="1"/>
          </p:cNvSpPr>
          <p:nvPr>
            <p:ph type="sldNum" sz="quarter" idx="4"/>
          </p:nvPr>
        </p:nvSpPr>
        <p:spPr>
          <a:xfrm>
            <a:off x="87086" y="6478361"/>
            <a:ext cx="398689" cy="365125"/>
          </a:xfrm>
          <a:prstGeom prst="rect">
            <a:avLst/>
          </a:prstGeom>
        </p:spPr>
        <p:txBody>
          <a:bodyPr vert="horz" lIns="91440" tIns="45720" rIns="91440" bIns="45720" rtlCol="0" anchor="ctr"/>
          <a:lstStyle>
            <a:lvl1pPr algn="ctr">
              <a:defRPr sz="900">
                <a:solidFill>
                  <a:schemeClr val="accent5"/>
                </a:solidFill>
              </a:defRPr>
            </a:lvl1pPr>
          </a:lstStyle>
          <a:p>
            <a:fld id="{59E3E2AC-ACB3-5544-BE29-32D30D23532C}" type="slidenum">
              <a:rPr lang="en-US" smtClean="0"/>
              <a:pPr/>
              <a:t>‹#›</a:t>
            </a:fld>
            <a:endParaRPr lang="en-US" dirty="0"/>
          </a:p>
        </p:txBody>
      </p:sp>
      <p:cxnSp>
        <p:nvCxnSpPr>
          <p:cNvPr id="6" name="Straight Connector 5"/>
          <p:cNvCxnSpPr/>
          <p:nvPr userDrawn="1"/>
        </p:nvCxnSpPr>
        <p:spPr>
          <a:xfrm>
            <a:off x="293919" y="2841554"/>
            <a:ext cx="599609" cy="0"/>
          </a:xfrm>
          <a:prstGeom prst="line">
            <a:avLst/>
          </a:prstGeom>
          <a:ln w="38100">
            <a:solidFill>
              <a:schemeClr val="accent5"/>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Option 1: Section Divider">
    <p:bg>
      <p:bgPr>
        <a:solidFill>
          <a:schemeClr val="tx2"/>
        </a:solidFill>
        <a:effectLst/>
      </p:bgPr>
    </p:bg>
    <p:spTree>
      <p:nvGrpSpPr>
        <p:cNvPr id="1" name=""/>
        <p:cNvGrpSpPr/>
        <p:nvPr/>
      </p:nvGrpSpPr>
      <p:grpSpPr>
        <a:xfrm>
          <a:off x="0" y="0"/>
          <a:ext cx="0" cy="0"/>
          <a:chOff x="0" y="0"/>
          <a:chExt cx="0" cy="0"/>
        </a:xfrm>
      </p:grpSpPr>
      <p:sp>
        <p:nvSpPr>
          <p:cNvPr id="8" name="Rectangle 8"/>
          <p:cNvSpPr>
            <a:spLocks noGrp="1" noChangeArrowheads="1"/>
          </p:cNvSpPr>
          <p:nvPr userDrawn="1">
            <p:ph type="ctrTitle" hasCustomPrompt="1"/>
          </p:nvPr>
        </p:nvSpPr>
        <p:spPr>
          <a:xfrm>
            <a:off x="230124" y="2841554"/>
            <a:ext cx="11731752" cy="799112"/>
          </a:xfrm>
          <a:prstGeom prst="rect">
            <a:avLst/>
          </a:prstGeom>
        </p:spPr>
        <p:txBody>
          <a:bodyPr vert="horz" wrap="square" lIns="91440" tIns="45720" rIns="91440" bIns="45720" anchor="b" anchorCtr="0">
            <a:noAutofit/>
          </a:bodyPr>
          <a:lstStyle>
            <a:lvl1pPr>
              <a:lnSpc>
                <a:spcPct val="100000"/>
              </a:lnSpc>
              <a:spcBef>
                <a:spcPts val="0"/>
              </a:spcBef>
              <a:defRPr sz="3600" b="0" cap="none" baseline="0">
                <a:solidFill>
                  <a:schemeClr val="bg1"/>
                </a:solidFill>
                <a:latin typeface="+mj-lt"/>
              </a:defRPr>
            </a:lvl1pPr>
          </a:lstStyle>
          <a:p>
            <a:r>
              <a:rPr lang="en-US" dirty="0"/>
              <a:t>Click to Insert Title</a:t>
            </a:r>
          </a:p>
        </p:txBody>
      </p:sp>
      <p:sp>
        <p:nvSpPr>
          <p:cNvPr id="17" name="Rectangle 9"/>
          <p:cNvSpPr>
            <a:spLocks noGrp="1" noChangeArrowheads="1"/>
          </p:cNvSpPr>
          <p:nvPr userDrawn="1">
            <p:ph type="subTitle" idx="1" hasCustomPrompt="1"/>
          </p:nvPr>
        </p:nvSpPr>
        <p:spPr>
          <a:xfrm>
            <a:off x="230124" y="3826265"/>
            <a:ext cx="11731752" cy="584775"/>
          </a:xfrm>
          <a:prstGeom prst="rect">
            <a:avLst/>
          </a:prstGeom>
        </p:spPr>
        <p:txBody>
          <a:bodyPr vert="horz" wrap="square" lIns="91440" tIns="45720" rIns="91440" bIns="45720" anchor="t" anchorCtr="0">
            <a:noAutofit/>
          </a:bodyPr>
          <a:lstStyle>
            <a:lvl1pPr marL="0" indent="0">
              <a:lnSpc>
                <a:spcPct val="100000"/>
              </a:lnSpc>
              <a:spcBef>
                <a:spcPts val="0"/>
              </a:spcBef>
              <a:buFont typeface="Wingdings" pitchFamily="2" charset="2"/>
              <a:buNone/>
              <a:defRPr sz="1600" b="0" cap="none" spc="100" baseline="0">
                <a:solidFill>
                  <a:schemeClr val="bg1"/>
                </a:solidFill>
                <a:latin typeface="+mn-lt"/>
                <a:cs typeface="Arial" pitchFamily="34" charset="0"/>
              </a:defRPr>
            </a:lvl1pPr>
          </a:lstStyle>
          <a:p>
            <a:r>
              <a:rPr lang="en-US" dirty="0"/>
              <a:t>SUBTITLE </a:t>
            </a:r>
            <a:r>
              <a:rPr lang="mr-IN" dirty="0"/>
              <a:t>–</a:t>
            </a:r>
            <a:r>
              <a:rPr lang="en-US" dirty="0"/>
              <a:t> ALL CAPS, TRACKING AT 1 PT  </a:t>
            </a:r>
          </a:p>
        </p:txBody>
      </p:sp>
      <p:sp>
        <p:nvSpPr>
          <p:cNvPr id="5" name="Slide Number Placeholder 1"/>
          <p:cNvSpPr>
            <a:spLocks noGrp="1"/>
          </p:cNvSpPr>
          <p:nvPr>
            <p:ph type="sldNum" sz="quarter" idx="4"/>
          </p:nvPr>
        </p:nvSpPr>
        <p:spPr>
          <a:xfrm>
            <a:off x="87086" y="6478361"/>
            <a:ext cx="398689" cy="365125"/>
          </a:xfrm>
          <a:prstGeom prst="rect">
            <a:avLst/>
          </a:prstGeom>
        </p:spPr>
        <p:txBody>
          <a:bodyPr vert="horz" lIns="91440" tIns="45720" rIns="91440" bIns="45720" rtlCol="0" anchor="ctr"/>
          <a:lstStyle>
            <a:lvl1pPr algn="ctr">
              <a:defRPr sz="900">
                <a:solidFill>
                  <a:schemeClr val="accent5"/>
                </a:solidFill>
              </a:defRPr>
            </a:lvl1pPr>
          </a:lstStyle>
          <a:p>
            <a:fld id="{59E3E2AC-ACB3-5544-BE29-32D30D23532C}" type="slidenum">
              <a:rPr lang="en-US" smtClean="0"/>
              <a:pPr/>
              <a:t>‹#›</a:t>
            </a:fld>
            <a:endParaRPr lang="en-US" dirty="0"/>
          </a:p>
        </p:txBody>
      </p:sp>
      <p:cxnSp>
        <p:nvCxnSpPr>
          <p:cNvPr id="6" name="Straight Connector 5"/>
          <p:cNvCxnSpPr/>
          <p:nvPr userDrawn="1"/>
        </p:nvCxnSpPr>
        <p:spPr>
          <a:xfrm>
            <a:off x="293919" y="2841554"/>
            <a:ext cx="599609" cy="0"/>
          </a:xfrm>
          <a:prstGeom prst="line">
            <a:avLst/>
          </a:prstGeom>
          <a:ln w="38100">
            <a:solidFill>
              <a:schemeClr val="accent5"/>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a:xfrm>
            <a:off x="76200" y="6478361"/>
            <a:ext cx="404875" cy="365125"/>
          </a:xfrm>
          <a:prstGeom prst="rect">
            <a:avLst/>
          </a:prstGeom>
        </p:spPr>
        <p:txBody>
          <a:bodyPr/>
          <a:lstStyle/>
          <a:p>
            <a:fld id="{59E3E2AC-ACB3-5544-BE29-32D30D23532C}" type="slidenum">
              <a:rPr lang="en-US" smtClean="0"/>
              <a:pPr/>
              <a:t>‹#›</a:t>
            </a:fld>
            <a:r>
              <a:rPr lang="en-US"/>
              <a:t> </a:t>
            </a:r>
            <a:endParaRPr lang="en-US" dirty="0"/>
          </a:p>
        </p:txBody>
      </p:sp>
    </p:spTree>
    <p:extLst>
      <p:ext uri="{BB962C8B-B14F-4D97-AF65-F5344CB8AC3E}">
        <p14:creationId xmlns:p14="http://schemas.microsoft.com/office/powerpoint/2010/main" val="1267297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theme" Target="../theme/theme2.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theme" Target="../theme/theme3.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Footer Placeholder 9"/>
          <p:cNvSpPr>
            <a:spLocks noGrp="1"/>
          </p:cNvSpPr>
          <p:nvPr userDrawn="1">
            <p:ph type="ftr" sz="quarter" idx="3"/>
          </p:nvPr>
        </p:nvSpPr>
        <p:spPr>
          <a:xfrm>
            <a:off x="274319" y="5861304"/>
            <a:ext cx="11687557" cy="329184"/>
          </a:xfrm>
          <a:prstGeom prst="rect">
            <a:avLst/>
          </a:prstGeom>
        </p:spPr>
        <p:txBody>
          <a:bodyPr vert="horz" lIns="91440" tIns="0" rIns="91440" bIns="0" rtlCol="0" anchor="b" anchorCtr="0"/>
          <a:lstStyle>
            <a:lvl1pPr algn="l">
              <a:lnSpc>
                <a:spcPct val="90000"/>
              </a:lnSpc>
              <a:defRPr sz="800">
                <a:solidFill>
                  <a:schemeClr val="tx1"/>
                </a:solidFill>
                <a:latin typeface="+mn-lt"/>
              </a:defRPr>
            </a:lvl1pPr>
          </a:lstStyle>
          <a:p>
            <a:endParaRPr lang="en-US" dirty="0"/>
          </a:p>
        </p:txBody>
      </p:sp>
      <p:sp>
        <p:nvSpPr>
          <p:cNvPr id="5" name="Title Placeholder 4"/>
          <p:cNvSpPr>
            <a:spLocks noGrp="1"/>
          </p:cNvSpPr>
          <p:nvPr>
            <p:ph type="title"/>
          </p:nvPr>
        </p:nvSpPr>
        <p:spPr>
          <a:xfrm>
            <a:off x="274320" y="274320"/>
            <a:ext cx="11687556" cy="509451"/>
          </a:xfrm>
          <a:prstGeom prst="rect">
            <a:avLst/>
          </a:prstGeom>
        </p:spPr>
        <p:txBody>
          <a:bodyPr vert="horz" lIns="91440" tIns="45720" rIns="91440" bIns="45720" rtlCol="0" anchor="t">
            <a:normAutofit/>
          </a:bodyPr>
          <a:lstStyle/>
          <a:p>
            <a:r>
              <a:rPr lang="en-US"/>
              <a:t>Click to edit Master title style</a:t>
            </a:r>
          </a:p>
        </p:txBody>
      </p:sp>
      <p:sp>
        <p:nvSpPr>
          <p:cNvPr id="13" name="Rectangle 12">
            <a:extLst>
              <a:ext uri="{FF2B5EF4-FFF2-40B4-BE49-F238E27FC236}">
                <a16:creationId xmlns:a16="http://schemas.microsoft.com/office/drawing/2014/main" id="{EEB8AA72-F861-4F48-B7BB-CA009D559F6B}"/>
              </a:ext>
            </a:extLst>
          </p:cNvPr>
          <p:cNvSpPr/>
          <p:nvPr userDrawn="1"/>
        </p:nvSpPr>
        <p:spPr>
          <a:xfrm>
            <a:off x="0" y="6430137"/>
            <a:ext cx="12192000" cy="457200"/>
          </a:xfrm>
          <a:prstGeom prst="rect">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Arial" charset="0"/>
            </a:endParaRPr>
          </a:p>
        </p:txBody>
      </p:sp>
      <p:sp>
        <p:nvSpPr>
          <p:cNvPr id="14" name="Slide Number Placeholder 1">
            <a:extLst>
              <a:ext uri="{FF2B5EF4-FFF2-40B4-BE49-F238E27FC236}">
                <a16:creationId xmlns:a16="http://schemas.microsoft.com/office/drawing/2014/main" id="{E2BA0DCA-2C41-2A48-A43D-25DAA1E0E03F}"/>
              </a:ext>
            </a:extLst>
          </p:cNvPr>
          <p:cNvSpPr>
            <a:spLocks noGrp="1"/>
          </p:cNvSpPr>
          <p:nvPr>
            <p:ph type="sldNum" sz="quarter" idx="4"/>
          </p:nvPr>
        </p:nvSpPr>
        <p:spPr>
          <a:xfrm>
            <a:off x="76200" y="6478361"/>
            <a:ext cx="404875" cy="365125"/>
          </a:xfrm>
          <a:prstGeom prst="rect">
            <a:avLst/>
          </a:prstGeom>
        </p:spPr>
        <p:txBody>
          <a:bodyPr vert="horz" lIns="91440" tIns="45720" rIns="91440" bIns="45720" rtlCol="0" anchor="ctr"/>
          <a:lstStyle>
            <a:lvl1pPr algn="ctr">
              <a:defRPr sz="900">
                <a:solidFill>
                  <a:schemeClr val="accent5"/>
                </a:solidFill>
              </a:defRPr>
            </a:lvl1pPr>
          </a:lstStyle>
          <a:p>
            <a:fld id="{59E3E2AC-ACB3-5544-BE29-32D30D23532C}" type="slidenum">
              <a:rPr lang="en-US" smtClean="0"/>
              <a:pPr/>
              <a:t>‹#›</a:t>
            </a:fld>
            <a:r>
              <a:rPr lang="en-US"/>
              <a:t> </a:t>
            </a:r>
            <a:endParaRPr lang="en-US" dirty="0"/>
          </a:p>
        </p:txBody>
      </p:sp>
      <p:cxnSp>
        <p:nvCxnSpPr>
          <p:cNvPr id="15" name="Straight Connector 14">
            <a:extLst>
              <a:ext uri="{FF2B5EF4-FFF2-40B4-BE49-F238E27FC236}">
                <a16:creationId xmlns:a16="http://schemas.microsoft.com/office/drawing/2014/main" id="{343C9150-2735-9D47-81D6-EF615CD98360}"/>
              </a:ext>
            </a:extLst>
          </p:cNvPr>
          <p:cNvCxnSpPr/>
          <p:nvPr userDrawn="1"/>
        </p:nvCxnSpPr>
        <p:spPr>
          <a:xfrm flipV="1">
            <a:off x="482591" y="6554289"/>
            <a:ext cx="0" cy="333049"/>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425385B5-476D-1646-98F9-0AB1ABF73BFF}"/>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0933176" y="6560639"/>
            <a:ext cx="1028700" cy="177800"/>
          </a:xfrm>
          <a:prstGeom prst="rect">
            <a:avLst/>
          </a:prstGeom>
        </p:spPr>
      </p:pic>
      <p:sp>
        <p:nvSpPr>
          <p:cNvPr id="17" name="Rectangle 16">
            <a:extLst>
              <a:ext uri="{FF2B5EF4-FFF2-40B4-BE49-F238E27FC236}">
                <a16:creationId xmlns:a16="http://schemas.microsoft.com/office/drawing/2014/main" id="{5BDC645D-4D48-A04B-81DC-38BB9238C679}"/>
              </a:ext>
            </a:extLst>
          </p:cNvPr>
          <p:cNvSpPr/>
          <p:nvPr userDrawn="1"/>
        </p:nvSpPr>
        <p:spPr>
          <a:xfrm>
            <a:off x="685800" y="6563239"/>
            <a:ext cx="3429000" cy="200055"/>
          </a:xfrm>
          <a:prstGeom prst="rect">
            <a:avLst/>
          </a:prstGeom>
        </p:spPr>
        <p:txBody>
          <a:bodyPr wrap="none" anchor="ctr" anchorCtr="0">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700" b="0" i="0" u="none" strike="noStrike" kern="1200" cap="none" spc="0" normalizeH="0" baseline="0" noProof="0" dirty="0">
                <a:ln>
                  <a:noFill/>
                </a:ln>
                <a:solidFill>
                  <a:schemeClr val="accent3"/>
                </a:solidFill>
                <a:effectLst/>
                <a:uLnTx/>
                <a:uFillTx/>
                <a:latin typeface="Arial"/>
                <a:ea typeface="+mn-ea"/>
                <a:cs typeface="Arial" charset="0"/>
              </a:rPr>
              <a:t>Copyright © 2022 Gallup, Inc. All rights reserved.</a:t>
            </a:r>
          </a:p>
        </p:txBody>
      </p:sp>
    </p:spTree>
  </p:cSld>
  <p:clrMap bg1="lt1" tx1="dk1" bg2="lt2" tx2="dk2" accent1="accent1" accent2="accent2" accent3="accent3" accent4="accent4" accent5="accent5" accent6="accent6" hlink="hlink" folHlink="folHlink"/>
  <p:sldLayoutIdLst>
    <p:sldLayoutId id="2147483719" r:id="rId1"/>
    <p:sldLayoutId id="2147484006" r:id="rId2"/>
    <p:sldLayoutId id="2147484009" r:id="rId3"/>
    <p:sldLayoutId id="2147483995" r:id="rId4"/>
    <p:sldLayoutId id="2147484093" r:id="rId5"/>
    <p:sldLayoutId id="2147483710" r:id="rId6"/>
    <p:sldLayoutId id="2147484007" r:id="rId7"/>
    <p:sldLayoutId id="2147484008" r:id="rId8"/>
    <p:sldLayoutId id="2147484010" r:id="rId9"/>
    <p:sldLayoutId id="2147484011" r:id="rId10"/>
    <p:sldLayoutId id="2147484079" r:id="rId11"/>
    <p:sldLayoutId id="2147484042" r:id="rId12"/>
    <p:sldLayoutId id="2147484012" r:id="rId13"/>
    <p:sldLayoutId id="2147484013" r:id="rId14"/>
    <p:sldLayoutId id="2147484043" r:id="rId15"/>
    <p:sldLayoutId id="2147484014" r:id="rId16"/>
    <p:sldLayoutId id="2147484015" r:id="rId17"/>
    <p:sldLayoutId id="2147484044" r:id="rId18"/>
    <p:sldLayoutId id="2147484072" r:id="rId19"/>
    <p:sldLayoutId id="2147484077" r:id="rId20"/>
  </p:sldLayoutIdLst>
  <p:hf hdr="0" ftr="0" dt="0"/>
  <p:txStyles>
    <p:titleStyle>
      <a:lvl1pPr algn="l" rtl="0" eaLnBrk="0" fontAlgn="base" hangingPunct="0">
        <a:spcBef>
          <a:spcPct val="0"/>
        </a:spcBef>
        <a:spcAft>
          <a:spcPct val="0"/>
        </a:spcAft>
        <a:defRPr sz="2400">
          <a:solidFill>
            <a:schemeClr val="tx2"/>
          </a:solidFill>
          <a:latin typeface="+mj-lt"/>
          <a:ea typeface="+mj-ea"/>
          <a:cs typeface="+mj-cs"/>
        </a:defRPr>
      </a:lvl1pPr>
      <a:lvl2pPr algn="l" rtl="0" eaLnBrk="0" fontAlgn="base" hangingPunct="0">
        <a:spcBef>
          <a:spcPct val="0"/>
        </a:spcBef>
        <a:spcAft>
          <a:spcPct val="0"/>
        </a:spcAft>
        <a:defRPr sz="2800">
          <a:solidFill>
            <a:srgbClr val="61C250"/>
          </a:solidFill>
          <a:latin typeface="Georgia" pitchFamily="18" charset="0"/>
          <a:cs typeface="Arial" charset="0"/>
        </a:defRPr>
      </a:lvl2pPr>
      <a:lvl3pPr algn="l" rtl="0" eaLnBrk="0" fontAlgn="base" hangingPunct="0">
        <a:spcBef>
          <a:spcPct val="0"/>
        </a:spcBef>
        <a:spcAft>
          <a:spcPct val="0"/>
        </a:spcAft>
        <a:defRPr sz="2800">
          <a:solidFill>
            <a:srgbClr val="61C250"/>
          </a:solidFill>
          <a:latin typeface="Georgia" pitchFamily="18" charset="0"/>
          <a:cs typeface="Arial" charset="0"/>
        </a:defRPr>
      </a:lvl3pPr>
      <a:lvl4pPr algn="l" rtl="0" eaLnBrk="0" fontAlgn="base" hangingPunct="0">
        <a:spcBef>
          <a:spcPct val="0"/>
        </a:spcBef>
        <a:spcAft>
          <a:spcPct val="0"/>
        </a:spcAft>
        <a:defRPr sz="2800">
          <a:solidFill>
            <a:srgbClr val="61C250"/>
          </a:solidFill>
          <a:latin typeface="Georgia" pitchFamily="18" charset="0"/>
          <a:cs typeface="Arial" charset="0"/>
        </a:defRPr>
      </a:lvl4pPr>
      <a:lvl5pPr algn="l" rtl="0" eaLnBrk="0" fontAlgn="base" hangingPunct="0">
        <a:spcBef>
          <a:spcPct val="0"/>
        </a:spcBef>
        <a:spcAft>
          <a:spcPct val="0"/>
        </a:spcAft>
        <a:defRPr sz="2800">
          <a:solidFill>
            <a:srgbClr val="61C250"/>
          </a:solidFill>
          <a:latin typeface="Georgia" pitchFamily="18" charset="0"/>
          <a:cs typeface="Arial" charset="0"/>
        </a:defRPr>
      </a:lvl5pPr>
      <a:lvl6pPr marL="457200" algn="l" rtl="0" fontAlgn="base">
        <a:spcBef>
          <a:spcPct val="0"/>
        </a:spcBef>
        <a:spcAft>
          <a:spcPct val="0"/>
        </a:spcAft>
        <a:defRPr sz="2800">
          <a:solidFill>
            <a:srgbClr val="61C250"/>
          </a:solidFill>
          <a:latin typeface="Georgia" pitchFamily="18" charset="0"/>
          <a:cs typeface="Arial" charset="0"/>
        </a:defRPr>
      </a:lvl6pPr>
      <a:lvl7pPr marL="914400" algn="l" rtl="0" fontAlgn="base">
        <a:spcBef>
          <a:spcPct val="0"/>
        </a:spcBef>
        <a:spcAft>
          <a:spcPct val="0"/>
        </a:spcAft>
        <a:defRPr sz="2800">
          <a:solidFill>
            <a:srgbClr val="61C250"/>
          </a:solidFill>
          <a:latin typeface="Georgia" pitchFamily="18" charset="0"/>
          <a:cs typeface="Arial" charset="0"/>
        </a:defRPr>
      </a:lvl7pPr>
      <a:lvl8pPr marL="1371600" algn="l" rtl="0" fontAlgn="base">
        <a:spcBef>
          <a:spcPct val="0"/>
        </a:spcBef>
        <a:spcAft>
          <a:spcPct val="0"/>
        </a:spcAft>
        <a:defRPr sz="2800">
          <a:solidFill>
            <a:srgbClr val="61C250"/>
          </a:solidFill>
          <a:latin typeface="Georgia" pitchFamily="18" charset="0"/>
          <a:cs typeface="Arial" charset="0"/>
        </a:defRPr>
      </a:lvl8pPr>
      <a:lvl9pPr marL="1828800" algn="l" rtl="0" fontAlgn="base">
        <a:spcBef>
          <a:spcPct val="0"/>
        </a:spcBef>
        <a:spcAft>
          <a:spcPct val="0"/>
        </a:spcAft>
        <a:defRPr sz="2800">
          <a:solidFill>
            <a:srgbClr val="61C250"/>
          </a:solidFill>
          <a:latin typeface="Georgia" pitchFamily="18" charset="0"/>
          <a:cs typeface="Arial" charset="0"/>
        </a:defRPr>
      </a:lvl9pPr>
    </p:titleStyle>
    <p:bodyStyle>
      <a:lvl1pPr marL="342900" indent="-342900" algn="l" rtl="0" eaLnBrk="0" fontAlgn="base" hangingPunct="0">
        <a:spcBef>
          <a:spcPts val="600"/>
        </a:spcBef>
        <a:spcAft>
          <a:spcPct val="0"/>
        </a:spcAft>
        <a:buClrTx/>
        <a:buSzPct val="80000"/>
        <a:buFont typeface="Arial" panose="020B0604020202020204" pitchFamily="34" charset="0"/>
        <a:buChar char="•"/>
        <a:defRPr sz="2000">
          <a:solidFill>
            <a:schemeClr val="tx1"/>
          </a:solidFill>
          <a:latin typeface="+mn-lt"/>
          <a:ea typeface="+mn-ea"/>
          <a:cs typeface="+mn-cs"/>
        </a:defRPr>
      </a:lvl1pPr>
      <a:lvl2pPr marL="742950" indent="-285750" algn="l" rtl="0" eaLnBrk="0" fontAlgn="base" hangingPunct="0">
        <a:spcBef>
          <a:spcPts val="600"/>
        </a:spcBef>
        <a:spcAft>
          <a:spcPct val="0"/>
        </a:spcAft>
        <a:buClrTx/>
        <a:buFont typeface="Arial" charset="0"/>
        <a:buChar char="–"/>
        <a:defRPr sz="1800">
          <a:solidFill>
            <a:schemeClr val="tx1"/>
          </a:solidFill>
          <a:latin typeface="+mn-lt"/>
          <a:cs typeface="+mn-cs"/>
        </a:defRPr>
      </a:lvl2pPr>
      <a:lvl3pPr marL="1143000" indent="-228600" algn="l" rtl="0" eaLnBrk="0" fontAlgn="base" hangingPunct="0">
        <a:spcBef>
          <a:spcPts val="600"/>
        </a:spcBef>
        <a:spcAft>
          <a:spcPct val="0"/>
        </a:spcAft>
        <a:buClrTx/>
        <a:buSzPct val="80000"/>
        <a:buFont typeface="Arial" panose="020B0604020202020204" pitchFamily="34" charset="0"/>
        <a:buChar char="•"/>
        <a:defRPr sz="1600">
          <a:solidFill>
            <a:schemeClr val="tx1"/>
          </a:solidFill>
          <a:latin typeface="+mn-lt"/>
          <a:cs typeface="+mn-cs"/>
        </a:defRPr>
      </a:lvl3pPr>
      <a:lvl4pPr marL="1600200" indent="-228600" algn="l" rtl="0" eaLnBrk="0" fontAlgn="base" hangingPunct="0">
        <a:spcBef>
          <a:spcPts val="600"/>
        </a:spcBef>
        <a:spcAft>
          <a:spcPct val="0"/>
        </a:spcAft>
        <a:buClrTx/>
        <a:buFont typeface="Times" pitchFamily="18" charset="0"/>
        <a:buChar char="–"/>
        <a:defRPr sz="1400">
          <a:solidFill>
            <a:schemeClr val="tx1"/>
          </a:solidFill>
          <a:latin typeface="+mn-lt"/>
          <a:cs typeface="+mn-cs"/>
        </a:defRPr>
      </a:lvl4pPr>
      <a:lvl5pPr marL="2057400" indent="-228600" algn="l" rtl="0" eaLnBrk="0" fontAlgn="base" hangingPunct="0">
        <a:spcBef>
          <a:spcPts val="600"/>
        </a:spcBef>
        <a:spcAft>
          <a:spcPct val="0"/>
        </a:spcAft>
        <a:buClrTx/>
        <a:buFont typeface="Times" pitchFamily="18" charset="0"/>
        <a:buChar char="»"/>
        <a:defRPr sz="1200">
          <a:solidFill>
            <a:schemeClr val="tx1"/>
          </a:solidFill>
          <a:latin typeface="+mn-lt"/>
          <a:cs typeface="+mn-cs"/>
        </a:defRPr>
      </a:lvl5pPr>
      <a:lvl6pPr marL="2514600" indent="-228600" algn="l" rtl="0" fontAlgn="base">
        <a:spcBef>
          <a:spcPct val="20000"/>
        </a:spcBef>
        <a:spcAft>
          <a:spcPct val="0"/>
        </a:spcAft>
        <a:buFont typeface="Times" pitchFamily="18" charset="0"/>
        <a:buChar char="»"/>
        <a:defRPr sz="1400">
          <a:solidFill>
            <a:schemeClr val="bg2"/>
          </a:solidFill>
          <a:latin typeface="+mn-lt"/>
          <a:cs typeface="+mn-cs"/>
        </a:defRPr>
      </a:lvl6pPr>
      <a:lvl7pPr marL="2971800" indent="-228600" algn="l" rtl="0" fontAlgn="base">
        <a:spcBef>
          <a:spcPct val="20000"/>
        </a:spcBef>
        <a:spcAft>
          <a:spcPct val="0"/>
        </a:spcAft>
        <a:buFont typeface="Times" pitchFamily="18" charset="0"/>
        <a:buChar char="»"/>
        <a:defRPr sz="1400">
          <a:solidFill>
            <a:schemeClr val="bg2"/>
          </a:solidFill>
          <a:latin typeface="+mn-lt"/>
          <a:cs typeface="+mn-cs"/>
        </a:defRPr>
      </a:lvl7pPr>
      <a:lvl8pPr marL="3429000" indent="-228600" algn="l" rtl="0" fontAlgn="base">
        <a:spcBef>
          <a:spcPct val="20000"/>
        </a:spcBef>
        <a:spcAft>
          <a:spcPct val="0"/>
        </a:spcAft>
        <a:buFont typeface="Times" pitchFamily="18" charset="0"/>
        <a:buChar char="»"/>
        <a:defRPr sz="1400">
          <a:solidFill>
            <a:schemeClr val="bg2"/>
          </a:solidFill>
          <a:latin typeface="+mn-lt"/>
          <a:cs typeface="+mn-cs"/>
        </a:defRPr>
      </a:lvl8pPr>
      <a:lvl9pPr marL="3886200" indent="-228600" algn="l" rtl="0" fontAlgn="base">
        <a:spcBef>
          <a:spcPct val="20000"/>
        </a:spcBef>
        <a:spcAft>
          <a:spcPct val="0"/>
        </a:spcAft>
        <a:buFont typeface="Times" pitchFamily="18" charset="0"/>
        <a:buChar char="»"/>
        <a:defRPr sz="1400">
          <a:solidFill>
            <a:schemeClr val="bg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3" name="Rectangle 2"/>
          <p:cNvSpPr/>
          <p:nvPr userDrawn="1"/>
        </p:nvSpPr>
        <p:spPr>
          <a:xfrm>
            <a:off x="0" y="6430137"/>
            <a:ext cx="12192000" cy="457200"/>
          </a:xfrm>
          <a:prstGeom prst="rect">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Arial" charset="0"/>
            </a:endParaRPr>
          </a:p>
        </p:txBody>
      </p:sp>
      <p:sp>
        <p:nvSpPr>
          <p:cNvPr id="10" name="Footer Placeholder 9"/>
          <p:cNvSpPr>
            <a:spLocks noGrp="1"/>
          </p:cNvSpPr>
          <p:nvPr userDrawn="1">
            <p:ph type="ftr" sz="quarter" idx="3"/>
          </p:nvPr>
        </p:nvSpPr>
        <p:spPr>
          <a:xfrm>
            <a:off x="274319" y="5861304"/>
            <a:ext cx="11687557" cy="329184"/>
          </a:xfrm>
          <a:prstGeom prst="rect">
            <a:avLst/>
          </a:prstGeom>
        </p:spPr>
        <p:txBody>
          <a:bodyPr vert="horz" lIns="91440" tIns="0" rIns="91440" bIns="0" rtlCol="0" anchor="b" anchorCtr="0"/>
          <a:lstStyle>
            <a:lvl1pPr algn="l">
              <a:lnSpc>
                <a:spcPct val="90000"/>
              </a:lnSpc>
              <a:defRPr sz="800">
                <a:solidFill>
                  <a:schemeClr val="tx1"/>
                </a:solidFill>
                <a:latin typeface="+mn-lt"/>
              </a:defRPr>
            </a:lvl1pPr>
          </a:lstStyle>
          <a:p>
            <a:endParaRPr lang="en-US" dirty="0"/>
          </a:p>
        </p:txBody>
      </p:sp>
      <p:sp>
        <p:nvSpPr>
          <p:cNvPr id="2" name="Slide Number Placeholder 1"/>
          <p:cNvSpPr>
            <a:spLocks noGrp="1"/>
          </p:cNvSpPr>
          <p:nvPr>
            <p:ph type="sldNum" sz="quarter" idx="4"/>
          </p:nvPr>
        </p:nvSpPr>
        <p:spPr>
          <a:xfrm>
            <a:off x="76200" y="6478361"/>
            <a:ext cx="404875" cy="365125"/>
          </a:xfrm>
          <a:prstGeom prst="rect">
            <a:avLst/>
          </a:prstGeom>
        </p:spPr>
        <p:txBody>
          <a:bodyPr vert="horz" lIns="91440" tIns="45720" rIns="91440" bIns="45720" rtlCol="0" anchor="ctr"/>
          <a:lstStyle>
            <a:lvl1pPr algn="ctr">
              <a:defRPr sz="900">
                <a:solidFill>
                  <a:schemeClr val="accent5"/>
                </a:solidFill>
              </a:defRPr>
            </a:lvl1pPr>
          </a:lstStyle>
          <a:p>
            <a:fld id="{59E3E2AC-ACB3-5544-BE29-32D30D23532C}" type="slidenum">
              <a:rPr lang="en-US" smtClean="0"/>
              <a:pPr/>
              <a:t>‹#›</a:t>
            </a:fld>
            <a:r>
              <a:rPr lang="en-US"/>
              <a:t> </a:t>
            </a:r>
            <a:endParaRPr lang="en-US" dirty="0"/>
          </a:p>
        </p:txBody>
      </p:sp>
      <p:sp>
        <p:nvSpPr>
          <p:cNvPr id="5" name="Title Placeholder 4"/>
          <p:cNvSpPr>
            <a:spLocks noGrp="1"/>
          </p:cNvSpPr>
          <p:nvPr>
            <p:ph type="title"/>
          </p:nvPr>
        </p:nvSpPr>
        <p:spPr>
          <a:xfrm>
            <a:off x="274320" y="274320"/>
            <a:ext cx="11687556" cy="509451"/>
          </a:xfrm>
          <a:prstGeom prst="rect">
            <a:avLst/>
          </a:prstGeom>
        </p:spPr>
        <p:txBody>
          <a:bodyPr vert="horz" lIns="91440" tIns="45720" rIns="91440" bIns="45720" rtlCol="0" anchor="t">
            <a:normAutofit/>
          </a:bodyPr>
          <a:lstStyle/>
          <a:p>
            <a:r>
              <a:rPr lang="en-US"/>
              <a:t>Click to edit Master title style</a:t>
            </a:r>
          </a:p>
        </p:txBody>
      </p:sp>
      <p:cxnSp>
        <p:nvCxnSpPr>
          <p:cNvPr id="7" name="Straight Connector 6"/>
          <p:cNvCxnSpPr/>
          <p:nvPr userDrawn="1"/>
        </p:nvCxnSpPr>
        <p:spPr>
          <a:xfrm flipV="1">
            <a:off x="482591" y="6554289"/>
            <a:ext cx="0" cy="333049"/>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2336FE52-655C-4D4D-8B06-CFE90FAA2581}"/>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933176" y="6560639"/>
            <a:ext cx="1028700" cy="177800"/>
          </a:xfrm>
          <a:prstGeom prst="rect">
            <a:avLst/>
          </a:prstGeom>
        </p:spPr>
      </p:pic>
      <p:sp>
        <p:nvSpPr>
          <p:cNvPr id="9" name="Rectangle 8">
            <a:extLst>
              <a:ext uri="{FF2B5EF4-FFF2-40B4-BE49-F238E27FC236}">
                <a16:creationId xmlns:a16="http://schemas.microsoft.com/office/drawing/2014/main" id="{872383D8-FADD-314A-9DAF-A0F635934B5C}"/>
              </a:ext>
            </a:extLst>
          </p:cNvPr>
          <p:cNvSpPr/>
          <p:nvPr userDrawn="1"/>
        </p:nvSpPr>
        <p:spPr>
          <a:xfrm>
            <a:off x="685800" y="6563239"/>
            <a:ext cx="3429000" cy="200055"/>
          </a:xfrm>
          <a:prstGeom prst="rect">
            <a:avLst/>
          </a:prstGeom>
        </p:spPr>
        <p:txBody>
          <a:bodyPr wrap="none" anchor="ctr" anchorCtr="0">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700" b="0" i="0" u="none" strike="noStrike" kern="1200" cap="none" spc="0" normalizeH="0" baseline="0" noProof="0" dirty="0">
                <a:ln>
                  <a:noFill/>
                </a:ln>
                <a:solidFill>
                  <a:schemeClr val="accent3"/>
                </a:solidFill>
                <a:effectLst/>
                <a:uLnTx/>
                <a:uFillTx/>
                <a:latin typeface="Arial"/>
                <a:ea typeface="+mn-ea"/>
                <a:cs typeface="Arial" charset="0"/>
              </a:rPr>
              <a:t>Copyright © 2021 Gallup, Inc. All rights reserved.</a:t>
            </a:r>
          </a:p>
        </p:txBody>
      </p:sp>
    </p:spTree>
    <p:extLst>
      <p:ext uri="{BB962C8B-B14F-4D97-AF65-F5344CB8AC3E}">
        <p14:creationId xmlns:p14="http://schemas.microsoft.com/office/powerpoint/2010/main" val="751626976"/>
      </p:ext>
    </p:extLst>
  </p:cSld>
  <p:clrMap bg1="lt1" tx1="dk1" bg2="lt2" tx2="dk2" accent1="accent1" accent2="accent2" accent3="accent3" accent4="accent4" accent5="accent5" accent6="accent6" hlink="hlink" folHlink="folHlink"/>
  <p:sldLayoutIdLst>
    <p:sldLayoutId id="2147484053" r:id="rId1"/>
    <p:sldLayoutId id="2147484054" r:id="rId2"/>
    <p:sldLayoutId id="2147484080" r:id="rId3"/>
    <p:sldLayoutId id="2147484078" r:id="rId4"/>
    <p:sldLayoutId id="2147484056" r:id="rId5"/>
    <p:sldLayoutId id="2147484057" r:id="rId6"/>
    <p:sldLayoutId id="2147484058" r:id="rId7"/>
    <p:sldLayoutId id="2147484059" r:id="rId8"/>
    <p:sldLayoutId id="2147484060" r:id="rId9"/>
    <p:sldLayoutId id="2147484061" r:id="rId10"/>
    <p:sldLayoutId id="2147484073" r:id="rId11"/>
    <p:sldLayoutId id="2147484076" r:id="rId12"/>
  </p:sldLayoutIdLst>
  <p:hf hdr="0" ftr="0" dt="0"/>
  <p:txStyles>
    <p:titleStyle>
      <a:lvl1pPr algn="l" rtl="0" eaLnBrk="0" fontAlgn="base" hangingPunct="0">
        <a:spcBef>
          <a:spcPct val="0"/>
        </a:spcBef>
        <a:spcAft>
          <a:spcPct val="0"/>
        </a:spcAft>
        <a:defRPr sz="2400">
          <a:solidFill>
            <a:srgbClr val="666666"/>
          </a:solidFill>
          <a:latin typeface="+mj-lt"/>
          <a:ea typeface="+mj-ea"/>
          <a:cs typeface="+mj-cs"/>
        </a:defRPr>
      </a:lvl1pPr>
      <a:lvl2pPr algn="l" rtl="0" eaLnBrk="0" fontAlgn="base" hangingPunct="0">
        <a:spcBef>
          <a:spcPct val="0"/>
        </a:spcBef>
        <a:spcAft>
          <a:spcPct val="0"/>
        </a:spcAft>
        <a:defRPr sz="2800">
          <a:solidFill>
            <a:srgbClr val="61C250"/>
          </a:solidFill>
          <a:latin typeface="Georgia" pitchFamily="18" charset="0"/>
          <a:cs typeface="Arial" charset="0"/>
        </a:defRPr>
      </a:lvl2pPr>
      <a:lvl3pPr algn="l" rtl="0" eaLnBrk="0" fontAlgn="base" hangingPunct="0">
        <a:spcBef>
          <a:spcPct val="0"/>
        </a:spcBef>
        <a:spcAft>
          <a:spcPct val="0"/>
        </a:spcAft>
        <a:defRPr sz="2800">
          <a:solidFill>
            <a:srgbClr val="61C250"/>
          </a:solidFill>
          <a:latin typeface="Georgia" pitchFamily="18" charset="0"/>
          <a:cs typeface="Arial" charset="0"/>
        </a:defRPr>
      </a:lvl3pPr>
      <a:lvl4pPr algn="l" rtl="0" eaLnBrk="0" fontAlgn="base" hangingPunct="0">
        <a:spcBef>
          <a:spcPct val="0"/>
        </a:spcBef>
        <a:spcAft>
          <a:spcPct val="0"/>
        </a:spcAft>
        <a:defRPr sz="2800">
          <a:solidFill>
            <a:srgbClr val="61C250"/>
          </a:solidFill>
          <a:latin typeface="Georgia" pitchFamily="18" charset="0"/>
          <a:cs typeface="Arial" charset="0"/>
        </a:defRPr>
      </a:lvl4pPr>
      <a:lvl5pPr algn="l" rtl="0" eaLnBrk="0" fontAlgn="base" hangingPunct="0">
        <a:spcBef>
          <a:spcPct val="0"/>
        </a:spcBef>
        <a:spcAft>
          <a:spcPct val="0"/>
        </a:spcAft>
        <a:defRPr sz="2800">
          <a:solidFill>
            <a:srgbClr val="61C250"/>
          </a:solidFill>
          <a:latin typeface="Georgia" pitchFamily="18" charset="0"/>
          <a:cs typeface="Arial" charset="0"/>
        </a:defRPr>
      </a:lvl5pPr>
      <a:lvl6pPr marL="457200" algn="l" rtl="0" fontAlgn="base">
        <a:spcBef>
          <a:spcPct val="0"/>
        </a:spcBef>
        <a:spcAft>
          <a:spcPct val="0"/>
        </a:spcAft>
        <a:defRPr sz="2800">
          <a:solidFill>
            <a:srgbClr val="61C250"/>
          </a:solidFill>
          <a:latin typeface="Georgia" pitchFamily="18" charset="0"/>
          <a:cs typeface="Arial" charset="0"/>
        </a:defRPr>
      </a:lvl6pPr>
      <a:lvl7pPr marL="914400" algn="l" rtl="0" fontAlgn="base">
        <a:spcBef>
          <a:spcPct val="0"/>
        </a:spcBef>
        <a:spcAft>
          <a:spcPct val="0"/>
        </a:spcAft>
        <a:defRPr sz="2800">
          <a:solidFill>
            <a:srgbClr val="61C250"/>
          </a:solidFill>
          <a:latin typeface="Georgia" pitchFamily="18" charset="0"/>
          <a:cs typeface="Arial" charset="0"/>
        </a:defRPr>
      </a:lvl7pPr>
      <a:lvl8pPr marL="1371600" algn="l" rtl="0" fontAlgn="base">
        <a:spcBef>
          <a:spcPct val="0"/>
        </a:spcBef>
        <a:spcAft>
          <a:spcPct val="0"/>
        </a:spcAft>
        <a:defRPr sz="2800">
          <a:solidFill>
            <a:srgbClr val="61C250"/>
          </a:solidFill>
          <a:latin typeface="Georgia" pitchFamily="18" charset="0"/>
          <a:cs typeface="Arial" charset="0"/>
        </a:defRPr>
      </a:lvl8pPr>
      <a:lvl9pPr marL="1828800" algn="l" rtl="0" fontAlgn="base">
        <a:spcBef>
          <a:spcPct val="0"/>
        </a:spcBef>
        <a:spcAft>
          <a:spcPct val="0"/>
        </a:spcAft>
        <a:defRPr sz="2800">
          <a:solidFill>
            <a:srgbClr val="61C250"/>
          </a:solidFill>
          <a:latin typeface="Georgia" pitchFamily="18" charset="0"/>
          <a:cs typeface="Arial" charset="0"/>
        </a:defRPr>
      </a:lvl9pPr>
    </p:titleStyle>
    <p:bodyStyle>
      <a:lvl1pPr marL="342900" indent="-342900" algn="l" rtl="0" eaLnBrk="0" fontAlgn="base" hangingPunct="0">
        <a:spcBef>
          <a:spcPts val="600"/>
        </a:spcBef>
        <a:spcAft>
          <a:spcPct val="0"/>
        </a:spcAft>
        <a:buClrTx/>
        <a:buSzPct val="80000"/>
        <a:buFont typeface="Arial" panose="020B0604020202020204" pitchFamily="34" charset="0"/>
        <a:buChar char="•"/>
        <a:defRPr sz="2000">
          <a:solidFill>
            <a:schemeClr val="tx1"/>
          </a:solidFill>
          <a:latin typeface="+mn-lt"/>
          <a:ea typeface="+mn-ea"/>
          <a:cs typeface="+mn-cs"/>
        </a:defRPr>
      </a:lvl1pPr>
      <a:lvl2pPr marL="742950" indent="-285750" algn="l" rtl="0" eaLnBrk="0" fontAlgn="base" hangingPunct="0">
        <a:spcBef>
          <a:spcPts val="600"/>
        </a:spcBef>
        <a:spcAft>
          <a:spcPct val="0"/>
        </a:spcAft>
        <a:buClrTx/>
        <a:buFont typeface="Arial" charset="0"/>
        <a:buChar char="–"/>
        <a:defRPr sz="1800">
          <a:solidFill>
            <a:schemeClr val="tx1"/>
          </a:solidFill>
          <a:latin typeface="+mn-lt"/>
          <a:cs typeface="+mn-cs"/>
        </a:defRPr>
      </a:lvl2pPr>
      <a:lvl3pPr marL="1143000" indent="-228600" algn="l" rtl="0" eaLnBrk="0" fontAlgn="base" hangingPunct="0">
        <a:spcBef>
          <a:spcPts val="600"/>
        </a:spcBef>
        <a:spcAft>
          <a:spcPct val="0"/>
        </a:spcAft>
        <a:buClrTx/>
        <a:buSzPct val="80000"/>
        <a:buFont typeface="Arial" panose="020B0604020202020204" pitchFamily="34" charset="0"/>
        <a:buChar char="•"/>
        <a:defRPr sz="1600">
          <a:solidFill>
            <a:schemeClr val="tx1"/>
          </a:solidFill>
          <a:latin typeface="+mn-lt"/>
          <a:cs typeface="+mn-cs"/>
        </a:defRPr>
      </a:lvl3pPr>
      <a:lvl4pPr marL="1600200" indent="-228600" algn="l" rtl="0" eaLnBrk="0" fontAlgn="base" hangingPunct="0">
        <a:spcBef>
          <a:spcPts val="600"/>
        </a:spcBef>
        <a:spcAft>
          <a:spcPct val="0"/>
        </a:spcAft>
        <a:buClrTx/>
        <a:buFont typeface="Times" pitchFamily="18" charset="0"/>
        <a:buChar char="–"/>
        <a:defRPr sz="1400">
          <a:solidFill>
            <a:schemeClr val="tx1"/>
          </a:solidFill>
          <a:latin typeface="+mn-lt"/>
          <a:cs typeface="+mn-cs"/>
        </a:defRPr>
      </a:lvl4pPr>
      <a:lvl5pPr marL="2057400" indent="-228600" algn="l" rtl="0" eaLnBrk="0" fontAlgn="base" hangingPunct="0">
        <a:spcBef>
          <a:spcPts val="600"/>
        </a:spcBef>
        <a:spcAft>
          <a:spcPct val="0"/>
        </a:spcAft>
        <a:buClrTx/>
        <a:buFont typeface="Times" pitchFamily="18" charset="0"/>
        <a:buChar char="»"/>
        <a:defRPr sz="1200">
          <a:solidFill>
            <a:schemeClr val="tx1"/>
          </a:solidFill>
          <a:latin typeface="+mn-lt"/>
          <a:cs typeface="+mn-cs"/>
        </a:defRPr>
      </a:lvl5pPr>
      <a:lvl6pPr marL="2514600" indent="-228600" algn="l" rtl="0" fontAlgn="base">
        <a:spcBef>
          <a:spcPct val="20000"/>
        </a:spcBef>
        <a:spcAft>
          <a:spcPct val="0"/>
        </a:spcAft>
        <a:buFont typeface="Times" pitchFamily="18" charset="0"/>
        <a:buChar char="»"/>
        <a:defRPr sz="1400">
          <a:solidFill>
            <a:schemeClr val="bg2"/>
          </a:solidFill>
          <a:latin typeface="+mn-lt"/>
          <a:cs typeface="+mn-cs"/>
        </a:defRPr>
      </a:lvl6pPr>
      <a:lvl7pPr marL="2971800" indent="-228600" algn="l" rtl="0" fontAlgn="base">
        <a:spcBef>
          <a:spcPct val="20000"/>
        </a:spcBef>
        <a:spcAft>
          <a:spcPct val="0"/>
        </a:spcAft>
        <a:buFont typeface="Times" pitchFamily="18" charset="0"/>
        <a:buChar char="»"/>
        <a:defRPr sz="1400">
          <a:solidFill>
            <a:schemeClr val="bg2"/>
          </a:solidFill>
          <a:latin typeface="+mn-lt"/>
          <a:cs typeface="+mn-cs"/>
        </a:defRPr>
      </a:lvl7pPr>
      <a:lvl8pPr marL="3429000" indent="-228600" algn="l" rtl="0" fontAlgn="base">
        <a:spcBef>
          <a:spcPct val="20000"/>
        </a:spcBef>
        <a:spcAft>
          <a:spcPct val="0"/>
        </a:spcAft>
        <a:buFont typeface="Times" pitchFamily="18" charset="0"/>
        <a:buChar char="»"/>
        <a:defRPr sz="1400">
          <a:solidFill>
            <a:schemeClr val="bg2"/>
          </a:solidFill>
          <a:latin typeface="+mn-lt"/>
          <a:cs typeface="+mn-cs"/>
        </a:defRPr>
      </a:lvl8pPr>
      <a:lvl9pPr marL="3886200" indent="-228600" algn="l" rtl="0" fontAlgn="base">
        <a:spcBef>
          <a:spcPct val="20000"/>
        </a:spcBef>
        <a:spcAft>
          <a:spcPct val="0"/>
        </a:spcAft>
        <a:buFont typeface="Times" pitchFamily="18" charset="0"/>
        <a:buChar char="»"/>
        <a:defRPr sz="1400">
          <a:solidFill>
            <a:schemeClr val="bg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3" name="Rectangle 2"/>
          <p:cNvSpPr/>
          <p:nvPr userDrawn="1"/>
        </p:nvSpPr>
        <p:spPr>
          <a:xfrm>
            <a:off x="0" y="6430137"/>
            <a:ext cx="12192000" cy="457200"/>
          </a:xfrm>
          <a:prstGeom prst="rect">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Arial" charset="0"/>
            </a:endParaRPr>
          </a:p>
        </p:txBody>
      </p:sp>
      <p:sp>
        <p:nvSpPr>
          <p:cNvPr id="10" name="Footer Placeholder 9"/>
          <p:cNvSpPr>
            <a:spLocks noGrp="1"/>
          </p:cNvSpPr>
          <p:nvPr userDrawn="1">
            <p:ph type="ftr" sz="quarter" idx="3"/>
          </p:nvPr>
        </p:nvSpPr>
        <p:spPr>
          <a:xfrm>
            <a:off x="274319" y="5861304"/>
            <a:ext cx="11687557" cy="329184"/>
          </a:xfrm>
          <a:prstGeom prst="rect">
            <a:avLst/>
          </a:prstGeom>
        </p:spPr>
        <p:txBody>
          <a:bodyPr vert="horz" lIns="91440" tIns="0" rIns="91440" bIns="0" rtlCol="0" anchor="b" anchorCtr="0"/>
          <a:lstStyle>
            <a:lvl1pPr algn="l">
              <a:lnSpc>
                <a:spcPct val="90000"/>
              </a:lnSpc>
              <a:defRPr sz="800">
                <a:solidFill>
                  <a:schemeClr val="tx1"/>
                </a:solidFill>
                <a:latin typeface="+mn-lt"/>
              </a:defRPr>
            </a:lvl1pPr>
          </a:lstStyle>
          <a:p>
            <a:endParaRPr lang="en-US" dirty="0"/>
          </a:p>
        </p:txBody>
      </p:sp>
      <p:sp>
        <p:nvSpPr>
          <p:cNvPr id="2" name="Slide Number Placeholder 1"/>
          <p:cNvSpPr>
            <a:spLocks noGrp="1"/>
          </p:cNvSpPr>
          <p:nvPr>
            <p:ph type="sldNum" sz="quarter" idx="4"/>
          </p:nvPr>
        </p:nvSpPr>
        <p:spPr>
          <a:xfrm>
            <a:off x="76200" y="6478361"/>
            <a:ext cx="404875" cy="365125"/>
          </a:xfrm>
          <a:prstGeom prst="rect">
            <a:avLst/>
          </a:prstGeom>
        </p:spPr>
        <p:txBody>
          <a:bodyPr vert="horz" lIns="91440" tIns="45720" rIns="91440" bIns="45720" rtlCol="0" anchor="ctr"/>
          <a:lstStyle>
            <a:lvl1pPr algn="ctr">
              <a:defRPr sz="900">
                <a:solidFill>
                  <a:schemeClr val="accent5"/>
                </a:solidFill>
              </a:defRPr>
            </a:lvl1pPr>
          </a:lstStyle>
          <a:p>
            <a:fld id="{59E3E2AC-ACB3-5544-BE29-32D30D23532C}" type="slidenum">
              <a:rPr lang="en-US" smtClean="0"/>
              <a:pPr/>
              <a:t>‹#›</a:t>
            </a:fld>
            <a:r>
              <a:rPr lang="en-US"/>
              <a:t> </a:t>
            </a:r>
            <a:endParaRPr lang="en-US" dirty="0"/>
          </a:p>
        </p:txBody>
      </p:sp>
      <p:sp>
        <p:nvSpPr>
          <p:cNvPr id="5" name="Title Placeholder 4"/>
          <p:cNvSpPr>
            <a:spLocks noGrp="1"/>
          </p:cNvSpPr>
          <p:nvPr>
            <p:ph type="title"/>
          </p:nvPr>
        </p:nvSpPr>
        <p:spPr>
          <a:xfrm>
            <a:off x="274320" y="274320"/>
            <a:ext cx="11687556" cy="509451"/>
          </a:xfrm>
          <a:prstGeom prst="rect">
            <a:avLst/>
          </a:prstGeom>
        </p:spPr>
        <p:txBody>
          <a:bodyPr vert="horz" lIns="91440" tIns="45720" rIns="91440" bIns="45720" rtlCol="0" anchor="t">
            <a:normAutofit/>
          </a:bodyPr>
          <a:lstStyle/>
          <a:p>
            <a:r>
              <a:rPr lang="en-US"/>
              <a:t>Click to edit Master title style</a:t>
            </a:r>
          </a:p>
        </p:txBody>
      </p:sp>
      <p:cxnSp>
        <p:nvCxnSpPr>
          <p:cNvPr id="7" name="Straight Connector 6"/>
          <p:cNvCxnSpPr/>
          <p:nvPr userDrawn="1"/>
        </p:nvCxnSpPr>
        <p:spPr>
          <a:xfrm flipV="1">
            <a:off x="482591" y="6554289"/>
            <a:ext cx="0" cy="333049"/>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0A38CF67-B03B-104C-B7FB-7A59BA70346E}"/>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933176" y="6560639"/>
            <a:ext cx="1028700" cy="177800"/>
          </a:xfrm>
          <a:prstGeom prst="rect">
            <a:avLst/>
          </a:prstGeom>
        </p:spPr>
      </p:pic>
      <p:sp>
        <p:nvSpPr>
          <p:cNvPr id="9" name="Rectangle 8">
            <a:extLst>
              <a:ext uri="{FF2B5EF4-FFF2-40B4-BE49-F238E27FC236}">
                <a16:creationId xmlns:a16="http://schemas.microsoft.com/office/drawing/2014/main" id="{A28B1BAE-9472-9C47-A6C8-359B88AD27DD}"/>
              </a:ext>
            </a:extLst>
          </p:cNvPr>
          <p:cNvSpPr/>
          <p:nvPr userDrawn="1"/>
        </p:nvSpPr>
        <p:spPr>
          <a:xfrm>
            <a:off x="685800" y="6563239"/>
            <a:ext cx="3429000" cy="200055"/>
          </a:xfrm>
          <a:prstGeom prst="rect">
            <a:avLst/>
          </a:prstGeom>
        </p:spPr>
        <p:txBody>
          <a:bodyPr wrap="none" anchor="ctr" anchorCtr="0">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700" b="0" i="0" u="none" strike="noStrike" kern="1200" cap="none" spc="0" normalizeH="0" baseline="0" noProof="0" dirty="0">
                <a:ln>
                  <a:noFill/>
                </a:ln>
                <a:solidFill>
                  <a:schemeClr val="accent3"/>
                </a:solidFill>
                <a:effectLst/>
                <a:uLnTx/>
                <a:uFillTx/>
                <a:latin typeface="Arial"/>
                <a:ea typeface="+mn-ea"/>
                <a:cs typeface="Arial" charset="0"/>
              </a:rPr>
              <a:t>Copyright © 2021 Gallup, Inc. All rights reserved.</a:t>
            </a:r>
          </a:p>
        </p:txBody>
      </p:sp>
    </p:spTree>
    <p:extLst>
      <p:ext uri="{BB962C8B-B14F-4D97-AF65-F5344CB8AC3E}">
        <p14:creationId xmlns:p14="http://schemas.microsoft.com/office/powerpoint/2010/main" val="556693602"/>
      </p:ext>
    </p:extLst>
  </p:cSld>
  <p:clrMap bg1="lt1" tx1="dk1" bg2="lt2" tx2="dk2" accent1="accent1" accent2="accent2" accent3="accent3" accent4="accent4" accent5="accent5" accent6="accent6" hlink="hlink" folHlink="folHlink"/>
  <p:sldLayoutIdLst>
    <p:sldLayoutId id="2147484063" r:id="rId1"/>
    <p:sldLayoutId id="2147484064" r:id="rId2"/>
    <p:sldLayoutId id="2147484081" r:id="rId3"/>
    <p:sldLayoutId id="2147484065" r:id="rId4"/>
    <p:sldLayoutId id="2147484066" r:id="rId5"/>
    <p:sldLayoutId id="2147484067" r:id="rId6"/>
    <p:sldLayoutId id="2147484068" r:id="rId7"/>
    <p:sldLayoutId id="2147484069" r:id="rId8"/>
    <p:sldLayoutId id="2147484070" r:id="rId9"/>
    <p:sldLayoutId id="2147484071" r:id="rId10"/>
    <p:sldLayoutId id="2147484074" r:id="rId11"/>
    <p:sldLayoutId id="2147484075" r:id="rId12"/>
  </p:sldLayoutIdLst>
  <p:hf hdr="0" ftr="0" dt="0"/>
  <p:txStyles>
    <p:titleStyle>
      <a:lvl1pPr algn="l" rtl="0" eaLnBrk="0" fontAlgn="base" hangingPunct="0">
        <a:spcBef>
          <a:spcPct val="0"/>
        </a:spcBef>
        <a:spcAft>
          <a:spcPct val="0"/>
        </a:spcAft>
        <a:defRPr sz="2400">
          <a:solidFill>
            <a:srgbClr val="666666"/>
          </a:solidFill>
          <a:latin typeface="+mj-lt"/>
          <a:ea typeface="+mj-ea"/>
          <a:cs typeface="+mj-cs"/>
        </a:defRPr>
      </a:lvl1pPr>
      <a:lvl2pPr algn="l" rtl="0" eaLnBrk="0" fontAlgn="base" hangingPunct="0">
        <a:spcBef>
          <a:spcPct val="0"/>
        </a:spcBef>
        <a:spcAft>
          <a:spcPct val="0"/>
        </a:spcAft>
        <a:defRPr sz="2800">
          <a:solidFill>
            <a:srgbClr val="61C250"/>
          </a:solidFill>
          <a:latin typeface="Georgia" pitchFamily="18" charset="0"/>
          <a:cs typeface="Arial" charset="0"/>
        </a:defRPr>
      </a:lvl2pPr>
      <a:lvl3pPr algn="l" rtl="0" eaLnBrk="0" fontAlgn="base" hangingPunct="0">
        <a:spcBef>
          <a:spcPct val="0"/>
        </a:spcBef>
        <a:spcAft>
          <a:spcPct val="0"/>
        </a:spcAft>
        <a:defRPr sz="2800">
          <a:solidFill>
            <a:srgbClr val="61C250"/>
          </a:solidFill>
          <a:latin typeface="Georgia" pitchFamily="18" charset="0"/>
          <a:cs typeface="Arial" charset="0"/>
        </a:defRPr>
      </a:lvl3pPr>
      <a:lvl4pPr algn="l" rtl="0" eaLnBrk="0" fontAlgn="base" hangingPunct="0">
        <a:spcBef>
          <a:spcPct val="0"/>
        </a:spcBef>
        <a:spcAft>
          <a:spcPct val="0"/>
        </a:spcAft>
        <a:defRPr sz="2800">
          <a:solidFill>
            <a:srgbClr val="61C250"/>
          </a:solidFill>
          <a:latin typeface="Georgia" pitchFamily="18" charset="0"/>
          <a:cs typeface="Arial" charset="0"/>
        </a:defRPr>
      </a:lvl4pPr>
      <a:lvl5pPr algn="l" rtl="0" eaLnBrk="0" fontAlgn="base" hangingPunct="0">
        <a:spcBef>
          <a:spcPct val="0"/>
        </a:spcBef>
        <a:spcAft>
          <a:spcPct val="0"/>
        </a:spcAft>
        <a:defRPr sz="2800">
          <a:solidFill>
            <a:srgbClr val="61C250"/>
          </a:solidFill>
          <a:latin typeface="Georgia" pitchFamily="18" charset="0"/>
          <a:cs typeface="Arial" charset="0"/>
        </a:defRPr>
      </a:lvl5pPr>
      <a:lvl6pPr marL="457200" algn="l" rtl="0" fontAlgn="base">
        <a:spcBef>
          <a:spcPct val="0"/>
        </a:spcBef>
        <a:spcAft>
          <a:spcPct val="0"/>
        </a:spcAft>
        <a:defRPr sz="2800">
          <a:solidFill>
            <a:srgbClr val="61C250"/>
          </a:solidFill>
          <a:latin typeface="Georgia" pitchFamily="18" charset="0"/>
          <a:cs typeface="Arial" charset="0"/>
        </a:defRPr>
      </a:lvl6pPr>
      <a:lvl7pPr marL="914400" algn="l" rtl="0" fontAlgn="base">
        <a:spcBef>
          <a:spcPct val="0"/>
        </a:spcBef>
        <a:spcAft>
          <a:spcPct val="0"/>
        </a:spcAft>
        <a:defRPr sz="2800">
          <a:solidFill>
            <a:srgbClr val="61C250"/>
          </a:solidFill>
          <a:latin typeface="Georgia" pitchFamily="18" charset="0"/>
          <a:cs typeface="Arial" charset="0"/>
        </a:defRPr>
      </a:lvl7pPr>
      <a:lvl8pPr marL="1371600" algn="l" rtl="0" fontAlgn="base">
        <a:spcBef>
          <a:spcPct val="0"/>
        </a:spcBef>
        <a:spcAft>
          <a:spcPct val="0"/>
        </a:spcAft>
        <a:defRPr sz="2800">
          <a:solidFill>
            <a:srgbClr val="61C250"/>
          </a:solidFill>
          <a:latin typeface="Georgia" pitchFamily="18" charset="0"/>
          <a:cs typeface="Arial" charset="0"/>
        </a:defRPr>
      </a:lvl8pPr>
      <a:lvl9pPr marL="1828800" algn="l" rtl="0" fontAlgn="base">
        <a:spcBef>
          <a:spcPct val="0"/>
        </a:spcBef>
        <a:spcAft>
          <a:spcPct val="0"/>
        </a:spcAft>
        <a:defRPr sz="2800">
          <a:solidFill>
            <a:srgbClr val="61C250"/>
          </a:solidFill>
          <a:latin typeface="Georgia" pitchFamily="18" charset="0"/>
          <a:cs typeface="Arial" charset="0"/>
        </a:defRPr>
      </a:lvl9pPr>
    </p:titleStyle>
    <p:bodyStyle>
      <a:lvl1pPr marL="342900" indent="-342900" algn="l" rtl="0" eaLnBrk="0" fontAlgn="base" hangingPunct="0">
        <a:spcBef>
          <a:spcPts val="600"/>
        </a:spcBef>
        <a:spcAft>
          <a:spcPct val="0"/>
        </a:spcAft>
        <a:buClrTx/>
        <a:buSzPct val="80000"/>
        <a:buFont typeface="Arial" panose="020B0604020202020204" pitchFamily="34" charset="0"/>
        <a:buChar char="•"/>
        <a:defRPr sz="2000">
          <a:solidFill>
            <a:schemeClr val="tx1"/>
          </a:solidFill>
          <a:latin typeface="+mn-lt"/>
          <a:ea typeface="+mn-ea"/>
          <a:cs typeface="+mn-cs"/>
        </a:defRPr>
      </a:lvl1pPr>
      <a:lvl2pPr marL="742950" indent="-285750" algn="l" rtl="0" eaLnBrk="0" fontAlgn="base" hangingPunct="0">
        <a:spcBef>
          <a:spcPts val="600"/>
        </a:spcBef>
        <a:spcAft>
          <a:spcPct val="0"/>
        </a:spcAft>
        <a:buClrTx/>
        <a:buFont typeface="Arial" charset="0"/>
        <a:buChar char="–"/>
        <a:defRPr sz="1800">
          <a:solidFill>
            <a:schemeClr val="tx1"/>
          </a:solidFill>
          <a:latin typeface="+mn-lt"/>
          <a:cs typeface="+mn-cs"/>
        </a:defRPr>
      </a:lvl2pPr>
      <a:lvl3pPr marL="1143000" indent="-228600" algn="l" rtl="0" eaLnBrk="0" fontAlgn="base" hangingPunct="0">
        <a:spcBef>
          <a:spcPts val="600"/>
        </a:spcBef>
        <a:spcAft>
          <a:spcPct val="0"/>
        </a:spcAft>
        <a:buClrTx/>
        <a:buSzPct val="80000"/>
        <a:buFont typeface="Arial" panose="020B0604020202020204" pitchFamily="34" charset="0"/>
        <a:buChar char="•"/>
        <a:defRPr sz="1600">
          <a:solidFill>
            <a:schemeClr val="tx1"/>
          </a:solidFill>
          <a:latin typeface="+mn-lt"/>
          <a:cs typeface="+mn-cs"/>
        </a:defRPr>
      </a:lvl3pPr>
      <a:lvl4pPr marL="1600200" indent="-228600" algn="l" rtl="0" eaLnBrk="0" fontAlgn="base" hangingPunct="0">
        <a:spcBef>
          <a:spcPts val="600"/>
        </a:spcBef>
        <a:spcAft>
          <a:spcPct val="0"/>
        </a:spcAft>
        <a:buClrTx/>
        <a:buFont typeface="Times" pitchFamily="18" charset="0"/>
        <a:buChar char="–"/>
        <a:defRPr sz="1400">
          <a:solidFill>
            <a:schemeClr val="tx1"/>
          </a:solidFill>
          <a:latin typeface="+mn-lt"/>
          <a:cs typeface="+mn-cs"/>
        </a:defRPr>
      </a:lvl4pPr>
      <a:lvl5pPr marL="2057400" indent="-228600" algn="l" rtl="0" eaLnBrk="0" fontAlgn="base" hangingPunct="0">
        <a:spcBef>
          <a:spcPts val="600"/>
        </a:spcBef>
        <a:spcAft>
          <a:spcPct val="0"/>
        </a:spcAft>
        <a:buClrTx/>
        <a:buFont typeface="Times" pitchFamily="18" charset="0"/>
        <a:buChar char="»"/>
        <a:defRPr sz="1200">
          <a:solidFill>
            <a:schemeClr val="tx1"/>
          </a:solidFill>
          <a:latin typeface="+mn-lt"/>
          <a:cs typeface="+mn-cs"/>
        </a:defRPr>
      </a:lvl5pPr>
      <a:lvl6pPr marL="2514600" indent="-228600" algn="l" rtl="0" fontAlgn="base">
        <a:spcBef>
          <a:spcPct val="20000"/>
        </a:spcBef>
        <a:spcAft>
          <a:spcPct val="0"/>
        </a:spcAft>
        <a:buFont typeface="Times" pitchFamily="18" charset="0"/>
        <a:buChar char="»"/>
        <a:defRPr sz="1400">
          <a:solidFill>
            <a:schemeClr val="bg2"/>
          </a:solidFill>
          <a:latin typeface="+mn-lt"/>
          <a:cs typeface="+mn-cs"/>
        </a:defRPr>
      </a:lvl6pPr>
      <a:lvl7pPr marL="2971800" indent="-228600" algn="l" rtl="0" fontAlgn="base">
        <a:spcBef>
          <a:spcPct val="20000"/>
        </a:spcBef>
        <a:spcAft>
          <a:spcPct val="0"/>
        </a:spcAft>
        <a:buFont typeface="Times" pitchFamily="18" charset="0"/>
        <a:buChar char="»"/>
        <a:defRPr sz="1400">
          <a:solidFill>
            <a:schemeClr val="bg2"/>
          </a:solidFill>
          <a:latin typeface="+mn-lt"/>
          <a:cs typeface="+mn-cs"/>
        </a:defRPr>
      </a:lvl7pPr>
      <a:lvl8pPr marL="3429000" indent="-228600" algn="l" rtl="0" fontAlgn="base">
        <a:spcBef>
          <a:spcPct val="20000"/>
        </a:spcBef>
        <a:spcAft>
          <a:spcPct val="0"/>
        </a:spcAft>
        <a:buFont typeface="Times" pitchFamily="18" charset="0"/>
        <a:buChar char="»"/>
        <a:defRPr sz="1400">
          <a:solidFill>
            <a:schemeClr val="bg2"/>
          </a:solidFill>
          <a:latin typeface="+mn-lt"/>
          <a:cs typeface="+mn-cs"/>
        </a:defRPr>
      </a:lvl8pPr>
      <a:lvl9pPr marL="3886200" indent="-228600" algn="l" rtl="0" fontAlgn="base">
        <a:spcBef>
          <a:spcPct val="20000"/>
        </a:spcBef>
        <a:spcAft>
          <a:spcPct val="0"/>
        </a:spcAft>
        <a:buFont typeface="Times" pitchFamily="18" charset="0"/>
        <a:buChar char="»"/>
        <a:defRPr sz="1400">
          <a:solidFill>
            <a:schemeClr val="bg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3.xml"/><Relationship Id="rId1" Type="http://schemas.openxmlformats.org/officeDocument/2006/relationships/slideLayout" Target="../slideLayouts/slideLayout10.xml"/><Relationship Id="rId4" Type="http://schemas.openxmlformats.org/officeDocument/2006/relationships/chart" Target="../charts/char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0.xml"/><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1449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DE15E-17A3-6446-A8C7-9F0050F0A142}"/>
              </a:ext>
            </a:extLst>
          </p:cNvPr>
          <p:cNvSpPr>
            <a:spLocks noGrp="1"/>
          </p:cNvSpPr>
          <p:nvPr>
            <p:ph type="title"/>
          </p:nvPr>
        </p:nvSpPr>
        <p:spPr/>
        <p:txBody>
          <a:bodyPr/>
          <a:lstStyle/>
          <a:p>
            <a:r>
              <a:rPr lang="en-GB" dirty="0"/>
              <a:t>Employees Perception of DEI Initiatives </a:t>
            </a:r>
            <a:endParaRPr lang="en-US" dirty="0"/>
          </a:p>
        </p:txBody>
      </p:sp>
      <p:sp>
        <p:nvSpPr>
          <p:cNvPr id="3" name="Slide Number Placeholder 2">
            <a:extLst>
              <a:ext uri="{FF2B5EF4-FFF2-40B4-BE49-F238E27FC236}">
                <a16:creationId xmlns:a16="http://schemas.microsoft.com/office/drawing/2014/main" id="{C802B321-A611-5144-8722-A79D32ED28B5}"/>
              </a:ext>
            </a:extLst>
          </p:cNvPr>
          <p:cNvSpPr>
            <a:spLocks noGrp="1"/>
          </p:cNvSpPr>
          <p:nvPr>
            <p:ph type="sldNum" sz="quarter" idx="11"/>
          </p:nvPr>
        </p:nvSpPr>
        <p:spPr/>
        <p:txBody>
          <a:bodyPr/>
          <a:lstStyle/>
          <a:p>
            <a:fld id="{59E3E2AC-ACB3-5544-BE29-32D30D23532C}" type="slidenum">
              <a:rPr lang="en-US" smtClean="0"/>
              <a:pPr/>
              <a:t>10</a:t>
            </a:fld>
            <a:r>
              <a:rPr lang="en-US"/>
              <a:t> </a:t>
            </a:r>
            <a:endParaRPr lang="en-US" dirty="0"/>
          </a:p>
        </p:txBody>
      </p:sp>
      <p:graphicFrame>
        <p:nvGraphicFramePr>
          <p:cNvPr id="6" name="Chart 5">
            <a:extLst>
              <a:ext uri="{FF2B5EF4-FFF2-40B4-BE49-F238E27FC236}">
                <a16:creationId xmlns:a16="http://schemas.microsoft.com/office/drawing/2014/main" id="{B23733E3-06E1-4F19-9771-43257AACE49B}"/>
              </a:ext>
            </a:extLst>
          </p:cNvPr>
          <p:cNvGraphicFramePr/>
          <p:nvPr>
            <p:extLst>
              <p:ext uri="{D42A27DB-BD31-4B8C-83A1-F6EECF244321}">
                <p14:modId xmlns:p14="http://schemas.microsoft.com/office/powerpoint/2010/main" val="96019304"/>
              </p:ext>
            </p:extLst>
          </p:nvPr>
        </p:nvGraphicFramePr>
        <p:xfrm>
          <a:off x="3631184" y="1229826"/>
          <a:ext cx="4500880" cy="506515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Chart 15">
            <a:extLst>
              <a:ext uri="{FF2B5EF4-FFF2-40B4-BE49-F238E27FC236}">
                <a16:creationId xmlns:a16="http://schemas.microsoft.com/office/drawing/2014/main" id="{2A4C54A4-5FFC-40D7-A3E7-C9FC08AA2BA5}"/>
              </a:ext>
            </a:extLst>
          </p:cNvPr>
          <p:cNvGraphicFramePr/>
          <p:nvPr>
            <p:extLst>
              <p:ext uri="{D42A27DB-BD31-4B8C-83A1-F6EECF244321}">
                <p14:modId xmlns:p14="http://schemas.microsoft.com/office/powerpoint/2010/main" val="371762578"/>
              </p:ext>
            </p:extLst>
          </p:nvPr>
        </p:nvGraphicFramePr>
        <p:xfrm>
          <a:off x="0" y="1229826"/>
          <a:ext cx="3904369" cy="5034338"/>
        </p:xfrm>
        <a:graphic>
          <a:graphicData uri="http://schemas.openxmlformats.org/drawingml/2006/chart">
            <c:chart xmlns:c="http://schemas.openxmlformats.org/drawingml/2006/chart" xmlns:r="http://schemas.openxmlformats.org/officeDocument/2006/relationships" r:id="rId3"/>
          </a:graphicData>
        </a:graphic>
      </p:graphicFrame>
      <p:sp>
        <p:nvSpPr>
          <p:cNvPr id="22" name="Rectangle 21">
            <a:extLst>
              <a:ext uri="{FF2B5EF4-FFF2-40B4-BE49-F238E27FC236}">
                <a16:creationId xmlns:a16="http://schemas.microsoft.com/office/drawing/2014/main" id="{3A0F8346-B6E7-4FE4-A187-8BDB5F2DF822}"/>
              </a:ext>
            </a:extLst>
          </p:cNvPr>
          <p:cNvSpPr/>
          <p:nvPr/>
        </p:nvSpPr>
        <p:spPr>
          <a:xfrm>
            <a:off x="8132064" y="1"/>
            <a:ext cx="4059936" cy="6417400"/>
          </a:xfrm>
          <a:prstGeom prst="rect">
            <a:avLst/>
          </a:prstGeom>
          <a:solidFill>
            <a:schemeClr val="tx1">
              <a:lumMod val="10000"/>
              <a:lumOff val="9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457200" tIns="1463040" rIns="457200" bIns="457200" rtlCol="0" anchor="t" anchorCtr="0"/>
          <a:lstStyle/>
          <a:p>
            <a:r>
              <a:rPr lang="en-US" sz="2400" dirty="0">
                <a:solidFill>
                  <a:schemeClr val="tx1"/>
                </a:solidFill>
                <a:latin typeface="Georgia"/>
                <a:cs typeface="Arial" charset="0"/>
              </a:rPr>
              <a:t>Many employees are in the dark... </a:t>
            </a:r>
          </a:p>
          <a:p>
            <a:pPr lvl="0"/>
            <a:endParaRPr lang="en-US" sz="2400" dirty="0">
              <a:solidFill>
                <a:schemeClr val="tx1"/>
              </a:solidFill>
              <a:latin typeface="Georgia"/>
              <a:cs typeface="Arial" charset="0"/>
            </a:endParaRPr>
          </a:p>
        </p:txBody>
      </p:sp>
      <p:cxnSp>
        <p:nvCxnSpPr>
          <p:cNvPr id="23" name="Straight Connector 22">
            <a:extLst>
              <a:ext uri="{FF2B5EF4-FFF2-40B4-BE49-F238E27FC236}">
                <a16:creationId xmlns:a16="http://schemas.microsoft.com/office/drawing/2014/main" id="{98D46A21-D57E-4B4C-8BE9-C2B20EF55FAE}"/>
              </a:ext>
            </a:extLst>
          </p:cNvPr>
          <p:cNvCxnSpPr/>
          <p:nvPr/>
        </p:nvCxnSpPr>
        <p:spPr>
          <a:xfrm>
            <a:off x="8579559" y="1229826"/>
            <a:ext cx="599609" cy="0"/>
          </a:xfrm>
          <a:prstGeom prst="line">
            <a:avLst/>
          </a:prstGeom>
          <a:ln w="38100">
            <a:solidFill>
              <a:schemeClr val="accent5"/>
            </a:solidFill>
          </a:ln>
        </p:spPr>
        <p:style>
          <a:lnRef idx="1">
            <a:schemeClr val="accent1"/>
          </a:lnRef>
          <a:fillRef idx="0">
            <a:schemeClr val="accent1"/>
          </a:fillRef>
          <a:effectRef idx="0">
            <a:schemeClr val="accent1"/>
          </a:effectRef>
          <a:fontRef idx="minor">
            <a:schemeClr val="tx1"/>
          </a:fontRef>
        </p:style>
      </p:cxnSp>
      <p:sp>
        <p:nvSpPr>
          <p:cNvPr id="24" name="Content Placeholder 8">
            <a:extLst>
              <a:ext uri="{FF2B5EF4-FFF2-40B4-BE49-F238E27FC236}">
                <a16:creationId xmlns:a16="http://schemas.microsoft.com/office/drawing/2014/main" id="{FDB150CE-0D94-427C-A494-7DAEA6D2C921}"/>
              </a:ext>
            </a:extLst>
          </p:cNvPr>
          <p:cNvSpPr txBox="1">
            <a:spLocks/>
          </p:cNvSpPr>
          <p:nvPr/>
        </p:nvSpPr>
        <p:spPr>
          <a:xfrm>
            <a:off x="8579559" y="2646114"/>
            <a:ext cx="3155241" cy="1908943"/>
          </a:xfrm>
          <a:prstGeom prst="rect">
            <a:avLst/>
          </a:prstGeom>
        </p:spPr>
        <p:txBody>
          <a:bodyPr lIns="0" tIns="0" rIns="0" bIns="0"/>
          <a:lstStyle>
            <a:lvl1pPr marL="342900" indent="-342900" algn="l" rtl="0" eaLnBrk="0" fontAlgn="base" hangingPunct="0">
              <a:spcBef>
                <a:spcPts val="600"/>
              </a:spcBef>
              <a:spcAft>
                <a:spcPct val="0"/>
              </a:spcAft>
              <a:buClrTx/>
              <a:buSzPct val="80000"/>
              <a:buFont typeface="Arial" panose="020B0604020202020204" pitchFamily="34" charset="0"/>
              <a:buChar char="•"/>
              <a:defRPr sz="2000">
                <a:solidFill>
                  <a:schemeClr val="tx1"/>
                </a:solidFill>
                <a:latin typeface="+mn-lt"/>
                <a:ea typeface="+mn-ea"/>
                <a:cs typeface="+mn-cs"/>
              </a:defRPr>
            </a:lvl1pPr>
            <a:lvl2pPr marL="742950" indent="-285750" algn="l" rtl="0" eaLnBrk="0" fontAlgn="base" hangingPunct="0">
              <a:spcBef>
                <a:spcPts val="600"/>
              </a:spcBef>
              <a:spcAft>
                <a:spcPct val="0"/>
              </a:spcAft>
              <a:buClrTx/>
              <a:buFont typeface="Arial" charset="0"/>
              <a:buChar char="–"/>
              <a:defRPr sz="1800">
                <a:solidFill>
                  <a:schemeClr val="tx1"/>
                </a:solidFill>
                <a:latin typeface="+mn-lt"/>
                <a:cs typeface="+mn-cs"/>
              </a:defRPr>
            </a:lvl2pPr>
            <a:lvl3pPr marL="1143000" indent="-228600" algn="l" rtl="0" eaLnBrk="0" fontAlgn="base" hangingPunct="0">
              <a:spcBef>
                <a:spcPts val="600"/>
              </a:spcBef>
              <a:spcAft>
                <a:spcPct val="0"/>
              </a:spcAft>
              <a:buClrTx/>
              <a:buSzPct val="80000"/>
              <a:buFont typeface="Arial" panose="020B0604020202020204" pitchFamily="34" charset="0"/>
              <a:buChar char="•"/>
              <a:defRPr sz="1600">
                <a:solidFill>
                  <a:schemeClr val="tx1"/>
                </a:solidFill>
                <a:latin typeface="+mn-lt"/>
                <a:cs typeface="+mn-cs"/>
              </a:defRPr>
            </a:lvl3pPr>
            <a:lvl4pPr marL="1600200" indent="-228600" algn="l" rtl="0" eaLnBrk="0" fontAlgn="base" hangingPunct="0">
              <a:spcBef>
                <a:spcPts val="600"/>
              </a:spcBef>
              <a:spcAft>
                <a:spcPct val="0"/>
              </a:spcAft>
              <a:buClrTx/>
              <a:buFont typeface="Times" pitchFamily="18" charset="0"/>
              <a:buChar char="–"/>
              <a:defRPr sz="1400">
                <a:solidFill>
                  <a:schemeClr val="tx1"/>
                </a:solidFill>
                <a:latin typeface="+mn-lt"/>
                <a:cs typeface="+mn-cs"/>
              </a:defRPr>
            </a:lvl4pPr>
            <a:lvl5pPr marL="2057400" indent="-228600" algn="l" rtl="0" eaLnBrk="0" fontAlgn="base" hangingPunct="0">
              <a:spcBef>
                <a:spcPts val="600"/>
              </a:spcBef>
              <a:spcAft>
                <a:spcPct val="0"/>
              </a:spcAft>
              <a:buClrTx/>
              <a:buFont typeface="Times" pitchFamily="18" charset="0"/>
              <a:buChar char="»"/>
              <a:defRPr sz="1200">
                <a:solidFill>
                  <a:schemeClr val="tx1"/>
                </a:solidFill>
                <a:latin typeface="+mn-lt"/>
                <a:cs typeface="+mn-cs"/>
              </a:defRPr>
            </a:lvl5pPr>
            <a:lvl6pPr marL="2514600" indent="-228600" algn="l" rtl="0" fontAlgn="base">
              <a:spcBef>
                <a:spcPct val="20000"/>
              </a:spcBef>
              <a:spcAft>
                <a:spcPct val="0"/>
              </a:spcAft>
              <a:buFont typeface="Times" pitchFamily="18" charset="0"/>
              <a:buChar char="»"/>
              <a:defRPr sz="1400">
                <a:solidFill>
                  <a:schemeClr val="bg2"/>
                </a:solidFill>
                <a:latin typeface="+mn-lt"/>
                <a:cs typeface="+mn-cs"/>
              </a:defRPr>
            </a:lvl6pPr>
            <a:lvl7pPr marL="2971800" indent="-228600" algn="l" rtl="0" fontAlgn="base">
              <a:spcBef>
                <a:spcPct val="20000"/>
              </a:spcBef>
              <a:spcAft>
                <a:spcPct val="0"/>
              </a:spcAft>
              <a:buFont typeface="Times" pitchFamily="18" charset="0"/>
              <a:buChar char="»"/>
              <a:defRPr sz="1400">
                <a:solidFill>
                  <a:schemeClr val="bg2"/>
                </a:solidFill>
                <a:latin typeface="+mn-lt"/>
                <a:cs typeface="+mn-cs"/>
              </a:defRPr>
            </a:lvl7pPr>
            <a:lvl8pPr marL="3429000" indent="-228600" algn="l" rtl="0" fontAlgn="base">
              <a:spcBef>
                <a:spcPct val="20000"/>
              </a:spcBef>
              <a:spcAft>
                <a:spcPct val="0"/>
              </a:spcAft>
              <a:buFont typeface="Times" pitchFamily="18" charset="0"/>
              <a:buChar char="»"/>
              <a:defRPr sz="1400">
                <a:solidFill>
                  <a:schemeClr val="bg2"/>
                </a:solidFill>
                <a:latin typeface="+mn-lt"/>
                <a:cs typeface="+mn-cs"/>
              </a:defRPr>
            </a:lvl8pPr>
            <a:lvl9pPr marL="3886200" indent="-228600" algn="l" rtl="0" fontAlgn="base">
              <a:spcBef>
                <a:spcPct val="20000"/>
              </a:spcBef>
              <a:spcAft>
                <a:spcPct val="0"/>
              </a:spcAft>
              <a:buFont typeface="Times" pitchFamily="18" charset="0"/>
              <a:buChar char="»"/>
              <a:defRPr sz="1400">
                <a:solidFill>
                  <a:schemeClr val="bg2"/>
                </a:solidFill>
                <a:latin typeface="+mn-lt"/>
                <a:cs typeface="+mn-cs"/>
              </a:defRPr>
            </a:lvl9pPr>
          </a:lstStyle>
          <a:p>
            <a:pPr marL="0" indent="0">
              <a:spcBef>
                <a:spcPts val="0"/>
              </a:spcBef>
              <a:spcAft>
                <a:spcPts val="600"/>
              </a:spcAft>
              <a:buNone/>
            </a:pPr>
            <a:r>
              <a:rPr lang="en-US" sz="8000" kern="0" dirty="0">
                <a:solidFill>
                  <a:schemeClr val="accent4"/>
                </a:solidFill>
              </a:rPr>
              <a:t> </a:t>
            </a:r>
            <a:r>
              <a:rPr lang="en-US" sz="8000" kern="0" dirty="0">
                <a:solidFill>
                  <a:schemeClr val="accent5"/>
                </a:solidFill>
              </a:rPr>
              <a:t>1 in 3</a:t>
            </a:r>
            <a:endParaRPr lang="en-US" sz="6600" kern="0" dirty="0">
              <a:solidFill>
                <a:schemeClr val="accent5"/>
              </a:solidFill>
            </a:endParaRPr>
          </a:p>
          <a:p>
            <a:pPr marL="0" indent="0" algn="ctr">
              <a:spcBef>
                <a:spcPts val="0"/>
              </a:spcBef>
              <a:spcAft>
                <a:spcPts val="600"/>
              </a:spcAft>
              <a:buNone/>
            </a:pPr>
            <a:r>
              <a:rPr lang="en-US" sz="2400" b="1" kern="0" spc="150" dirty="0">
                <a:solidFill>
                  <a:schemeClr val="accent5"/>
                </a:solidFill>
              </a:rPr>
              <a:t>Don’t know </a:t>
            </a:r>
          </a:p>
          <a:p>
            <a:pPr marL="0" indent="0">
              <a:spcBef>
                <a:spcPts val="0"/>
              </a:spcBef>
              <a:spcAft>
                <a:spcPts val="600"/>
              </a:spcAft>
              <a:buNone/>
            </a:pPr>
            <a:r>
              <a:rPr lang="en-US" sz="1800" b="1" kern="0" spc="150" dirty="0"/>
              <a:t>whether changes have been made to recruitment, hiring or equity – or whether changes that have been made have improved DEI</a:t>
            </a:r>
          </a:p>
        </p:txBody>
      </p:sp>
    </p:spTree>
    <p:extLst>
      <p:ext uri="{BB962C8B-B14F-4D97-AF65-F5344CB8AC3E}">
        <p14:creationId xmlns:p14="http://schemas.microsoft.com/office/powerpoint/2010/main" val="1242035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down)">
                                      <p:cBhvr>
                                        <p:cTn id="17" dur="1000"/>
                                        <p:tgtEl>
                                          <p:spTgt spid="22"/>
                                        </p:tgtEl>
                                      </p:cBhvr>
                                    </p:animEffect>
                                  </p:childTnLst>
                                </p:cTn>
                              </p:par>
                              <p:par>
                                <p:cTn id="18" presetID="22" presetClass="entr" presetSubtype="4" fill="hold" nodeType="with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wipe(down)">
                                      <p:cBhvr>
                                        <p:cTn id="20" dur="1000"/>
                                        <p:tgtEl>
                                          <p:spTgt spid="23"/>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wipe(down)">
                                      <p:cBhvr>
                                        <p:cTn id="23"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16" grpId="0">
        <p:bldAsOne/>
      </p:bldGraphic>
      <p:bldP spid="22" grpId="0" animBg="1"/>
      <p:bldP spid="2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DE15E-17A3-6446-A8C7-9F0050F0A142}"/>
              </a:ext>
            </a:extLst>
          </p:cNvPr>
          <p:cNvSpPr>
            <a:spLocks noGrp="1"/>
          </p:cNvSpPr>
          <p:nvPr>
            <p:ph type="title"/>
          </p:nvPr>
        </p:nvSpPr>
        <p:spPr/>
        <p:txBody>
          <a:bodyPr/>
          <a:lstStyle/>
          <a:p>
            <a:r>
              <a:rPr lang="en-GB" dirty="0"/>
              <a:t>Employees Perception of Managers</a:t>
            </a:r>
            <a:endParaRPr lang="en-US" dirty="0"/>
          </a:p>
        </p:txBody>
      </p:sp>
      <p:sp>
        <p:nvSpPr>
          <p:cNvPr id="3" name="Slide Number Placeholder 2">
            <a:extLst>
              <a:ext uri="{FF2B5EF4-FFF2-40B4-BE49-F238E27FC236}">
                <a16:creationId xmlns:a16="http://schemas.microsoft.com/office/drawing/2014/main" id="{C802B321-A611-5144-8722-A79D32ED28B5}"/>
              </a:ext>
            </a:extLst>
          </p:cNvPr>
          <p:cNvSpPr>
            <a:spLocks noGrp="1"/>
          </p:cNvSpPr>
          <p:nvPr>
            <p:ph type="sldNum" sz="quarter" idx="11"/>
          </p:nvPr>
        </p:nvSpPr>
        <p:spPr/>
        <p:txBody>
          <a:bodyPr/>
          <a:lstStyle/>
          <a:p>
            <a:fld id="{59E3E2AC-ACB3-5544-BE29-32D30D23532C}" type="slidenum">
              <a:rPr lang="en-US" smtClean="0"/>
              <a:pPr/>
              <a:t>11</a:t>
            </a:fld>
            <a:r>
              <a:rPr lang="en-US"/>
              <a:t> </a:t>
            </a:r>
            <a:endParaRPr lang="en-US" dirty="0"/>
          </a:p>
        </p:txBody>
      </p:sp>
      <p:graphicFrame>
        <p:nvGraphicFramePr>
          <p:cNvPr id="6" name="Chart 5">
            <a:extLst>
              <a:ext uri="{FF2B5EF4-FFF2-40B4-BE49-F238E27FC236}">
                <a16:creationId xmlns:a16="http://schemas.microsoft.com/office/drawing/2014/main" id="{B23733E3-06E1-4F19-9771-43257AACE49B}"/>
              </a:ext>
            </a:extLst>
          </p:cNvPr>
          <p:cNvGraphicFramePr/>
          <p:nvPr>
            <p:extLst>
              <p:ext uri="{D42A27DB-BD31-4B8C-83A1-F6EECF244321}">
                <p14:modId xmlns:p14="http://schemas.microsoft.com/office/powerpoint/2010/main" val="4013341506"/>
              </p:ext>
            </p:extLst>
          </p:nvPr>
        </p:nvGraphicFramePr>
        <p:xfrm>
          <a:off x="3532404" y="556307"/>
          <a:ext cx="5320176" cy="276214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a:extLst>
              <a:ext uri="{FF2B5EF4-FFF2-40B4-BE49-F238E27FC236}">
                <a16:creationId xmlns:a16="http://schemas.microsoft.com/office/drawing/2014/main" id="{2A4C54A4-5FFC-40D7-A3E7-C9FC08AA2BA5}"/>
              </a:ext>
            </a:extLst>
          </p:cNvPr>
          <p:cNvGraphicFramePr/>
          <p:nvPr>
            <p:extLst>
              <p:ext uri="{D42A27DB-BD31-4B8C-83A1-F6EECF244321}">
                <p14:modId xmlns:p14="http://schemas.microsoft.com/office/powerpoint/2010/main" val="2137118302"/>
              </p:ext>
            </p:extLst>
          </p:nvPr>
        </p:nvGraphicFramePr>
        <p:xfrm>
          <a:off x="4444075" y="3392267"/>
          <a:ext cx="4120680" cy="2960744"/>
        </p:xfrm>
        <a:graphic>
          <a:graphicData uri="http://schemas.openxmlformats.org/drawingml/2006/chart">
            <c:chart xmlns:c="http://schemas.openxmlformats.org/drawingml/2006/chart" xmlns:r="http://schemas.openxmlformats.org/officeDocument/2006/relationships" r:id="rId4"/>
          </a:graphicData>
        </a:graphic>
      </p:graphicFrame>
      <p:sp>
        <p:nvSpPr>
          <p:cNvPr id="7" name="Rectangle 6">
            <a:extLst>
              <a:ext uri="{FF2B5EF4-FFF2-40B4-BE49-F238E27FC236}">
                <a16:creationId xmlns:a16="http://schemas.microsoft.com/office/drawing/2014/main" id="{438F7F62-0A90-4C3D-A00F-5ABA1F1F68FA}"/>
              </a:ext>
            </a:extLst>
          </p:cNvPr>
          <p:cNvSpPr/>
          <p:nvPr/>
        </p:nvSpPr>
        <p:spPr>
          <a:xfrm>
            <a:off x="0" y="783771"/>
            <a:ext cx="4249003" cy="5652532"/>
          </a:xfrm>
          <a:prstGeom prst="rect">
            <a:avLst/>
          </a:prstGeom>
          <a:solidFill>
            <a:schemeClr val="accent6"/>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Content Placeholder 8">
            <a:extLst>
              <a:ext uri="{FF2B5EF4-FFF2-40B4-BE49-F238E27FC236}">
                <a16:creationId xmlns:a16="http://schemas.microsoft.com/office/drawing/2014/main" id="{FDB150CE-0D94-427C-A494-7DAEA6D2C921}"/>
              </a:ext>
            </a:extLst>
          </p:cNvPr>
          <p:cNvSpPr txBox="1">
            <a:spLocks/>
          </p:cNvSpPr>
          <p:nvPr/>
        </p:nvSpPr>
        <p:spPr>
          <a:xfrm>
            <a:off x="8759828" y="660086"/>
            <a:ext cx="3021800" cy="1908943"/>
          </a:xfrm>
          <a:prstGeom prst="rect">
            <a:avLst/>
          </a:prstGeom>
        </p:spPr>
        <p:txBody>
          <a:bodyPr lIns="0" tIns="0" rIns="0" bIns="0"/>
          <a:lstStyle>
            <a:lvl1pPr marL="342900" indent="-342900" algn="l" rtl="0" eaLnBrk="0" fontAlgn="base" hangingPunct="0">
              <a:spcBef>
                <a:spcPts val="600"/>
              </a:spcBef>
              <a:spcAft>
                <a:spcPct val="0"/>
              </a:spcAft>
              <a:buClrTx/>
              <a:buSzPct val="80000"/>
              <a:buFont typeface="Arial" panose="020B0604020202020204" pitchFamily="34" charset="0"/>
              <a:buChar char="•"/>
              <a:defRPr sz="2000">
                <a:solidFill>
                  <a:schemeClr val="tx1"/>
                </a:solidFill>
                <a:latin typeface="+mn-lt"/>
                <a:ea typeface="+mn-ea"/>
                <a:cs typeface="+mn-cs"/>
              </a:defRPr>
            </a:lvl1pPr>
            <a:lvl2pPr marL="742950" indent="-285750" algn="l" rtl="0" eaLnBrk="0" fontAlgn="base" hangingPunct="0">
              <a:spcBef>
                <a:spcPts val="600"/>
              </a:spcBef>
              <a:spcAft>
                <a:spcPct val="0"/>
              </a:spcAft>
              <a:buClrTx/>
              <a:buFont typeface="Arial" charset="0"/>
              <a:buChar char="–"/>
              <a:defRPr sz="1800">
                <a:solidFill>
                  <a:schemeClr val="tx1"/>
                </a:solidFill>
                <a:latin typeface="+mn-lt"/>
                <a:cs typeface="+mn-cs"/>
              </a:defRPr>
            </a:lvl2pPr>
            <a:lvl3pPr marL="1143000" indent="-228600" algn="l" rtl="0" eaLnBrk="0" fontAlgn="base" hangingPunct="0">
              <a:spcBef>
                <a:spcPts val="600"/>
              </a:spcBef>
              <a:spcAft>
                <a:spcPct val="0"/>
              </a:spcAft>
              <a:buClrTx/>
              <a:buSzPct val="80000"/>
              <a:buFont typeface="Arial" panose="020B0604020202020204" pitchFamily="34" charset="0"/>
              <a:buChar char="•"/>
              <a:defRPr sz="1600">
                <a:solidFill>
                  <a:schemeClr val="tx1"/>
                </a:solidFill>
                <a:latin typeface="+mn-lt"/>
                <a:cs typeface="+mn-cs"/>
              </a:defRPr>
            </a:lvl3pPr>
            <a:lvl4pPr marL="1600200" indent="-228600" algn="l" rtl="0" eaLnBrk="0" fontAlgn="base" hangingPunct="0">
              <a:spcBef>
                <a:spcPts val="600"/>
              </a:spcBef>
              <a:spcAft>
                <a:spcPct val="0"/>
              </a:spcAft>
              <a:buClrTx/>
              <a:buFont typeface="Times" pitchFamily="18" charset="0"/>
              <a:buChar char="–"/>
              <a:defRPr sz="1400">
                <a:solidFill>
                  <a:schemeClr val="tx1"/>
                </a:solidFill>
                <a:latin typeface="+mn-lt"/>
                <a:cs typeface="+mn-cs"/>
              </a:defRPr>
            </a:lvl4pPr>
            <a:lvl5pPr marL="2057400" indent="-228600" algn="l" rtl="0" eaLnBrk="0" fontAlgn="base" hangingPunct="0">
              <a:spcBef>
                <a:spcPts val="600"/>
              </a:spcBef>
              <a:spcAft>
                <a:spcPct val="0"/>
              </a:spcAft>
              <a:buClrTx/>
              <a:buFont typeface="Times" pitchFamily="18" charset="0"/>
              <a:buChar char="»"/>
              <a:defRPr sz="1200">
                <a:solidFill>
                  <a:schemeClr val="tx1"/>
                </a:solidFill>
                <a:latin typeface="+mn-lt"/>
                <a:cs typeface="+mn-cs"/>
              </a:defRPr>
            </a:lvl5pPr>
            <a:lvl6pPr marL="2514600" indent="-228600" algn="l" rtl="0" fontAlgn="base">
              <a:spcBef>
                <a:spcPct val="20000"/>
              </a:spcBef>
              <a:spcAft>
                <a:spcPct val="0"/>
              </a:spcAft>
              <a:buFont typeface="Times" pitchFamily="18" charset="0"/>
              <a:buChar char="»"/>
              <a:defRPr sz="1400">
                <a:solidFill>
                  <a:schemeClr val="bg2"/>
                </a:solidFill>
                <a:latin typeface="+mn-lt"/>
                <a:cs typeface="+mn-cs"/>
              </a:defRPr>
            </a:lvl6pPr>
            <a:lvl7pPr marL="2971800" indent="-228600" algn="l" rtl="0" fontAlgn="base">
              <a:spcBef>
                <a:spcPct val="20000"/>
              </a:spcBef>
              <a:spcAft>
                <a:spcPct val="0"/>
              </a:spcAft>
              <a:buFont typeface="Times" pitchFamily="18" charset="0"/>
              <a:buChar char="»"/>
              <a:defRPr sz="1400">
                <a:solidFill>
                  <a:schemeClr val="bg2"/>
                </a:solidFill>
                <a:latin typeface="+mn-lt"/>
                <a:cs typeface="+mn-cs"/>
              </a:defRPr>
            </a:lvl7pPr>
            <a:lvl8pPr marL="3429000" indent="-228600" algn="l" rtl="0" fontAlgn="base">
              <a:spcBef>
                <a:spcPct val="20000"/>
              </a:spcBef>
              <a:spcAft>
                <a:spcPct val="0"/>
              </a:spcAft>
              <a:buFont typeface="Times" pitchFamily="18" charset="0"/>
              <a:buChar char="»"/>
              <a:defRPr sz="1400">
                <a:solidFill>
                  <a:schemeClr val="bg2"/>
                </a:solidFill>
                <a:latin typeface="+mn-lt"/>
                <a:cs typeface="+mn-cs"/>
              </a:defRPr>
            </a:lvl8pPr>
            <a:lvl9pPr marL="3886200" indent="-228600" algn="l" rtl="0" fontAlgn="base">
              <a:spcBef>
                <a:spcPct val="20000"/>
              </a:spcBef>
              <a:spcAft>
                <a:spcPct val="0"/>
              </a:spcAft>
              <a:buFont typeface="Times" pitchFamily="18" charset="0"/>
              <a:buChar char="»"/>
              <a:defRPr sz="1400">
                <a:solidFill>
                  <a:schemeClr val="bg2"/>
                </a:solidFill>
                <a:latin typeface="+mn-lt"/>
                <a:cs typeface="+mn-cs"/>
              </a:defRPr>
            </a:lvl9pPr>
          </a:lstStyle>
          <a:p>
            <a:pPr marL="0" indent="0">
              <a:spcBef>
                <a:spcPts val="0"/>
              </a:spcBef>
              <a:spcAft>
                <a:spcPts val="600"/>
              </a:spcAft>
              <a:buNone/>
            </a:pPr>
            <a:r>
              <a:rPr lang="en-US" sz="8000" kern="0" dirty="0">
                <a:solidFill>
                  <a:schemeClr val="accent4"/>
                </a:solidFill>
              </a:rPr>
              <a:t> </a:t>
            </a:r>
            <a:r>
              <a:rPr lang="en-US" sz="8000" kern="0" dirty="0">
                <a:solidFill>
                  <a:schemeClr val="accent2"/>
                </a:solidFill>
              </a:rPr>
              <a:t>1 in 3</a:t>
            </a:r>
            <a:endParaRPr lang="en-US" sz="6600" kern="0" dirty="0">
              <a:solidFill>
                <a:schemeClr val="accent2"/>
              </a:solidFill>
            </a:endParaRPr>
          </a:p>
          <a:p>
            <a:pPr marL="0" indent="0" algn="ctr">
              <a:spcBef>
                <a:spcPts val="0"/>
              </a:spcBef>
              <a:spcAft>
                <a:spcPts val="600"/>
              </a:spcAft>
              <a:buNone/>
            </a:pPr>
            <a:r>
              <a:rPr lang="en-US" sz="2400" b="1" kern="0" spc="150" dirty="0">
                <a:solidFill>
                  <a:schemeClr val="accent2"/>
                </a:solidFill>
              </a:rPr>
              <a:t>DO NOT AGREE</a:t>
            </a:r>
          </a:p>
          <a:p>
            <a:pPr marL="0" indent="0">
              <a:spcBef>
                <a:spcPts val="0"/>
              </a:spcBef>
              <a:spcAft>
                <a:spcPts val="600"/>
              </a:spcAft>
              <a:buNone/>
            </a:pPr>
            <a:r>
              <a:rPr lang="en-US" sz="1800" b="1" kern="0" spc="150" dirty="0"/>
              <a:t>That their manager sets the right tone on DEI</a:t>
            </a:r>
          </a:p>
        </p:txBody>
      </p:sp>
      <p:sp>
        <p:nvSpPr>
          <p:cNvPr id="10" name="Content Placeholder 8">
            <a:extLst>
              <a:ext uri="{FF2B5EF4-FFF2-40B4-BE49-F238E27FC236}">
                <a16:creationId xmlns:a16="http://schemas.microsoft.com/office/drawing/2014/main" id="{711EB0AA-5152-4120-9EC2-4C860618DD72}"/>
              </a:ext>
            </a:extLst>
          </p:cNvPr>
          <p:cNvSpPr txBox="1">
            <a:spLocks/>
          </p:cNvSpPr>
          <p:nvPr/>
        </p:nvSpPr>
        <p:spPr>
          <a:xfrm>
            <a:off x="8759828" y="3526420"/>
            <a:ext cx="3021800" cy="1908943"/>
          </a:xfrm>
          <a:prstGeom prst="rect">
            <a:avLst/>
          </a:prstGeom>
        </p:spPr>
        <p:txBody>
          <a:bodyPr lIns="0" tIns="0" rIns="0" bIns="0"/>
          <a:lstStyle>
            <a:lvl1pPr marL="342900" indent="-342900" algn="l" rtl="0" eaLnBrk="0" fontAlgn="base" hangingPunct="0">
              <a:spcBef>
                <a:spcPts val="600"/>
              </a:spcBef>
              <a:spcAft>
                <a:spcPct val="0"/>
              </a:spcAft>
              <a:buClrTx/>
              <a:buSzPct val="80000"/>
              <a:buFont typeface="Arial" panose="020B0604020202020204" pitchFamily="34" charset="0"/>
              <a:buChar char="•"/>
              <a:defRPr sz="2000">
                <a:solidFill>
                  <a:schemeClr val="tx1"/>
                </a:solidFill>
                <a:latin typeface="+mn-lt"/>
                <a:ea typeface="+mn-ea"/>
                <a:cs typeface="+mn-cs"/>
              </a:defRPr>
            </a:lvl1pPr>
            <a:lvl2pPr marL="742950" indent="-285750" algn="l" rtl="0" eaLnBrk="0" fontAlgn="base" hangingPunct="0">
              <a:spcBef>
                <a:spcPts val="600"/>
              </a:spcBef>
              <a:spcAft>
                <a:spcPct val="0"/>
              </a:spcAft>
              <a:buClrTx/>
              <a:buFont typeface="Arial" charset="0"/>
              <a:buChar char="–"/>
              <a:defRPr sz="1800">
                <a:solidFill>
                  <a:schemeClr val="tx1"/>
                </a:solidFill>
                <a:latin typeface="+mn-lt"/>
                <a:cs typeface="+mn-cs"/>
              </a:defRPr>
            </a:lvl2pPr>
            <a:lvl3pPr marL="1143000" indent="-228600" algn="l" rtl="0" eaLnBrk="0" fontAlgn="base" hangingPunct="0">
              <a:spcBef>
                <a:spcPts val="600"/>
              </a:spcBef>
              <a:spcAft>
                <a:spcPct val="0"/>
              </a:spcAft>
              <a:buClrTx/>
              <a:buSzPct val="80000"/>
              <a:buFont typeface="Arial" panose="020B0604020202020204" pitchFamily="34" charset="0"/>
              <a:buChar char="•"/>
              <a:defRPr sz="1600">
                <a:solidFill>
                  <a:schemeClr val="tx1"/>
                </a:solidFill>
                <a:latin typeface="+mn-lt"/>
                <a:cs typeface="+mn-cs"/>
              </a:defRPr>
            </a:lvl3pPr>
            <a:lvl4pPr marL="1600200" indent="-228600" algn="l" rtl="0" eaLnBrk="0" fontAlgn="base" hangingPunct="0">
              <a:spcBef>
                <a:spcPts val="600"/>
              </a:spcBef>
              <a:spcAft>
                <a:spcPct val="0"/>
              </a:spcAft>
              <a:buClrTx/>
              <a:buFont typeface="Times" pitchFamily="18" charset="0"/>
              <a:buChar char="–"/>
              <a:defRPr sz="1400">
                <a:solidFill>
                  <a:schemeClr val="tx1"/>
                </a:solidFill>
                <a:latin typeface="+mn-lt"/>
                <a:cs typeface="+mn-cs"/>
              </a:defRPr>
            </a:lvl4pPr>
            <a:lvl5pPr marL="2057400" indent="-228600" algn="l" rtl="0" eaLnBrk="0" fontAlgn="base" hangingPunct="0">
              <a:spcBef>
                <a:spcPts val="600"/>
              </a:spcBef>
              <a:spcAft>
                <a:spcPct val="0"/>
              </a:spcAft>
              <a:buClrTx/>
              <a:buFont typeface="Times" pitchFamily="18" charset="0"/>
              <a:buChar char="»"/>
              <a:defRPr sz="1200">
                <a:solidFill>
                  <a:schemeClr val="tx1"/>
                </a:solidFill>
                <a:latin typeface="+mn-lt"/>
                <a:cs typeface="+mn-cs"/>
              </a:defRPr>
            </a:lvl5pPr>
            <a:lvl6pPr marL="2514600" indent="-228600" algn="l" rtl="0" fontAlgn="base">
              <a:spcBef>
                <a:spcPct val="20000"/>
              </a:spcBef>
              <a:spcAft>
                <a:spcPct val="0"/>
              </a:spcAft>
              <a:buFont typeface="Times" pitchFamily="18" charset="0"/>
              <a:buChar char="»"/>
              <a:defRPr sz="1400">
                <a:solidFill>
                  <a:schemeClr val="bg2"/>
                </a:solidFill>
                <a:latin typeface="+mn-lt"/>
                <a:cs typeface="+mn-cs"/>
              </a:defRPr>
            </a:lvl6pPr>
            <a:lvl7pPr marL="2971800" indent="-228600" algn="l" rtl="0" fontAlgn="base">
              <a:spcBef>
                <a:spcPct val="20000"/>
              </a:spcBef>
              <a:spcAft>
                <a:spcPct val="0"/>
              </a:spcAft>
              <a:buFont typeface="Times" pitchFamily="18" charset="0"/>
              <a:buChar char="»"/>
              <a:defRPr sz="1400">
                <a:solidFill>
                  <a:schemeClr val="bg2"/>
                </a:solidFill>
                <a:latin typeface="+mn-lt"/>
                <a:cs typeface="+mn-cs"/>
              </a:defRPr>
            </a:lvl7pPr>
            <a:lvl8pPr marL="3429000" indent="-228600" algn="l" rtl="0" fontAlgn="base">
              <a:spcBef>
                <a:spcPct val="20000"/>
              </a:spcBef>
              <a:spcAft>
                <a:spcPct val="0"/>
              </a:spcAft>
              <a:buFont typeface="Times" pitchFamily="18" charset="0"/>
              <a:buChar char="»"/>
              <a:defRPr sz="1400">
                <a:solidFill>
                  <a:schemeClr val="bg2"/>
                </a:solidFill>
                <a:latin typeface="+mn-lt"/>
                <a:cs typeface="+mn-cs"/>
              </a:defRPr>
            </a:lvl8pPr>
            <a:lvl9pPr marL="3886200" indent="-228600" algn="l" rtl="0" fontAlgn="base">
              <a:spcBef>
                <a:spcPct val="20000"/>
              </a:spcBef>
              <a:spcAft>
                <a:spcPct val="0"/>
              </a:spcAft>
              <a:buFont typeface="Times" pitchFamily="18" charset="0"/>
              <a:buChar char="»"/>
              <a:defRPr sz="1400">
                <a:solidFill>
                  <a:schemeClr val="bg2"/>
                </a:solidFill>
                <a:latin typeface="+mn-lt"/>
                <a:cs typeface="+mn-cs"/>
              </a:defRPr>
            </a:lvl9pPr>
          </a:lstStyle>
          <a:p>
            <a:pPr marL="0" indent="0">
              <a:spcBef>
                <a:spcPts val="0"/>
              </a:spcBef>
              <a:spcAft>
                <a:spcPts val="600"/>
              </a:spcAft>
              <a:buNone/>
            </a:pPr>
            <a:r>
              <a:rPr lang="en-US" sz="8000" kern="0" dirty="0">
                <a:solidFill>
                  <a:schemeClr val="accent4"/>
                </a:solidFill>
              </a:rPr>
              <a:t> </a:t>
            </a:r>
            <a:r>
              <a:rPr lang="en-US" sz="8000" kern="0" dirty="0">
                <a:solidFill>
                  <a:schemeClr val="accent2"/>
                </a:solidFill>
              </a:rPr>
              <a:t>1 in 4</a:t>
            </a:r>
            <a:endParaRPr lang="en-US" sz="6600" kern="0" dirty="0">
              <a:solidFill>
                <a:schemeClr val="accent2"/>
              </a:solidFill>
            </a:endParaRPr>
          </a:p>
          <a:p>
            <a:pPr marL="0" indent="0" algn="ctr">
              <a:spcBef>
                <a:spcPts val="0"/>
              </a:spcBef>
              <a:spcAft>
                <a:spcPts val="600"/>
              </a:spcAft>
              <a:buNone/>
            </a:pPr>
            <a:r>
              <a:rPr lang="en-US" sz="2400" b="1" kern="0" spc="150" dirty="0">
                <a:solidFill>
                  <a:schemeClr val="accent2"/>
                </a:solidFill>
              </a:rPr>
              <a:t>ARE NOT COMFORTABLE</a:t>
            </a:r>
          </a:p>
          <a:p>
            <a:pPr marL="0" indent="0">
              <a:spcBef>
                <a:spcPts val="0"/>
              </a:spcBef>
              <a:spcAft>
                <a:spcPts val="600"/>
              </a:spcAft>
              <a:buNone/>
            </a:pPr>
            <a:r>
              <a:rPr lang="en-US" sz="1800" b="1" kern="0" spc="150" dirty="0"/>
              <a:t>Seeking advice from their manager on DEI</a:t>
            </a:r>
          </a:p>
        </p:txBody>
      </p:sp>
      <p:sp>
        <p:nvSpPr>
          <p:cNvPr id="13" name="TextBox 12">
            <a:extLst>
              <a:ext uri="{FF2B5EF4-FFF2-40B4-BE49-F238E27FC236}">
                <a16:creationId xmlns:a16="http://schemas.microsoft.com/office/drawing/2014/main" id="{0B21018E-C6B8-464B-9A64-EB8599B1C934}"/>
              </a:ext>
            </a:extLst>
          </p:cNvPr>
          <p:cNvSpPr txBox="1"/>
          <p:nvPr/>
        </p:nvSpPr>
        <p:spPr>
          <a:xfrm>
            <a:off x="481075" y="1187547"/>
            <a:ext cx="3217468" cy="1238544"/>
          </a:xfrm>
          <a:prstGeom prst="rect">
            <a:avLst/>
          </a:prstGeom>
          <a:noFill/>
        </p:spPr>
        <p:txBody>
          <a:bodyPr wrap="square">
            <a:spAutoFit/>
          </a:bodyPr>
          <a:lstStyle/>
          <a:p>
            <a:pPr algn="ctr" rtl="0">
              <a:defRPr sz="1862" b="0" i="0" u="none" strike="noStrike" kern="1200" spc="0" baseline="0">
                <a:solidFill>
                  <a:srgbClr val="2B2B2B">
                    <a:lumMod val="65000"/>
                    <a:lumOff val="35000"/>
                  </a:srgbClr>
                </a:solidFill>
                <a:latin typeface="+mn-lt"/>
                <a:ea typeface="+mn-ea"/>
                <a:cs typeface="+mn-cs"/>
              </a:defRPr>
            </a:pPr>
            <a:r>
              <a:rPr lang="en-US" dirty="0"/>
              <a:t>My manager sets the right tone with their words and actions when it comes to equity and inclusion at work.</a:t>
            </a:r>
          </a:p>
        </p:txBody>
      </p:sp>
      <p:sp>
        <p:nvSpPr>
          <p:cNvPr id="15" name="TextBox 14">
            <a:extLst>
              <a:ext uri="{FF2B5EF4-FFF2-40B4-BE49-F238E27FC236}">
                <a16:creationId xmlns:a16="http://schemas.microsoft.com/office/drawing/2014/main" id="{50BAC9E3-8BFE-45B6-B06A-0C59AE0C442A}"/>
              </a:ext>
            </a:extLst>
          </p:cNvPr>
          <p:cNvSpPr txBox="1"/>
          <p:nvPr/>
        </p:nvSpPr>
        <p:spPr>
          <a:xfrm>
            <a:off x="337028" y="4196819"/>
            <a:ext cx="3574945" cy="1238544"/>
          </a:xfrm>
          <a:prstGeom prst="rect">
            <a:avLst/>
          </a:prstGeom>
          <a:noFill/>
        </p:spPr>
        <p:txBody>
          <a:bodyPr wrap="square">
            <a:spAutoFit/>
          </a:bodyPr>
          <a:lstStyle/>
          <a:p>
            <a:pPr algn="ctr" rtl="0">
              <a:defRPr sz="1862" b="0" i="0" u="none" strike="noStrike" kern="1200" spc="0" baseline="0">
                <a:solidFill>
                  <a:srgbClr val="2B2B2B">
                    <a:lumMod val="65000"/>
                    <a:lumOff val="35000"/>
                  </a:srgbClr>
                </a:solidFill>
                <a:latin typeface="+mn-lt"/>
                <a:ea typeface="+mn-ea"/>
                <a:cs typeface="+mn-cs"/>
              </a:defRPr>
            </a:pPr>
            <a:r>
              <a:rPr lang="en-US" dirty="0"/>
              <a:t>I am comfortable seeking advice from my manager when faced with concerns about equity and inclusion at work.</a:t>
            </a:r>
          </a:p>
        </p:txBody>
      </p:sp>
      <p:cxnSp>
        <p:nvCxnSpPr>
          <p:cNvPr id="17" name="Straight Connector 16">
            <a:extLst>
              <a:ext uri="{FF2B5EF4-FFF2-40B4-BE49-F238E27FC236}">
                <a16:creationId xmlns:a16="http://schemas.microsoft.com/office/drawing/2014/main" id="{916B8F58-5C5D-41E4-954E-75B35F235EE9}"/>
              </a:ext>
            </a:extLst>
          </p:cNvPr>
          <p:cNvCxnSpPr>
            <a:cxnSpLocks/>
          </p:cNvCxnSpPr>
          <p:nvPr/>
        </p:nvCxnSpPr>
        <p:spPr>
          <a:xfrm>
            <a:off x="4444075" y="3327927"/>
            <a:ext cx="7337553" cy="0"/>
          </a:xfrm>
          <a:prstGeom prst="line">
            <a:avLst/>
          </a:prstGeom>
          <a:ln w="6350">
            <a:solidFill>
              <a:schemeClr val="tx1">
                <a:lumMod val="10000"/>
                <a:lumOff val="90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9894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fade">
                                      <p:cBhvr>
                                        <p:cTn id="13" dur="1000"/>
                                        <p:tgtEl>
                                          <p:spTgt spid="2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1000"/>
                                        <p:tgtEl>
                                          <p:spTgt spid="1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1000"/>
                                        <p:tgtEl>
                                          <p:spTgt spid="1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16" grpId="0">
        <p:bldAsOne/>
      </p:bldGraphic>
      <p:bldP spid="24" grpId="0"/>
      <p:bldP spid="10" grpId="0"/>
      <p:bldP spid="13"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4873E-59EF-1442-AA76-CFD685AE326B}"/>
              </a:ext>
            </a:extLst>
          </p:cNvPr>
          <p:cNvSpPr>
            <a:spLocks noGrp="1"/>
          </p:cNvSpPr>
          <p:nvPr>
            <p:ph type="title"/>
          </p:nvPr>
        </p:nvSpPr>
        <p:spPr/>
        <p:txBody>
          <a:bodyPr/>
          <a:lstStyle/>
          <a:p>
            <a:r>
              <a:rPr lang="en-GB" dirty="0"/>
              <a:t>Employees Perceptions of Leaders on DEI</a:t>
            </a:r>
            <a:endParaRPr lang="en-US" dirty="0"/>
          </a:p>
        </p:txBody>
      </p:sp>
      <p:sp>
        <p:nvSpPr>
          <p:cNvPr id="4" name="Slide Number Placeholder 3">
            <a:extLst>
              <a:ext uri="{FF2B5EF4-FFF2-40B4-BE49-F238E27FC236}">
                <a16:creationId xmlns:a16="http://schemas.microsoft.com/office/drawing/2014/main" id="{A4DAD542-2AED-2D49-BB58-097E105485D4}"/>
              </a:ext>
            </a:extLst>
          </p:cNvPr>
          <p:cNvSpPr>
            <a:spLocks noGrp="1"/>
          </p:cNvSpPr>
          <p:nvPr>
            <p:ph type="sldNum" sz="quarter" idx="11"/>
          </p:nvPr>
        </p:nvSpPr>
        <p:spPr/>
        <p:txBody>
          <a:bodyPr/>
          <a:lstStyle/>
          <a:p>
            <a:fld id="{59E3E2AC-ACB3-5544-BE29-32D30D23532C}" type="slidenum">
              <a:rPr lang="en-US" smtClean="0"/>
              <a:pPr/>
              <a:t>12</a:t>
            </a:fld>
            <a:endParaRPr lang="en-US" dirty="0"/>
          </a:p>
        </p:txBody>
      </p:sp>
      <p:sp>
        <p:nvSpPr>
          <p:cNvPr id="14" name="Rectangle 13">
            <a:extLst>
              <a:ext uri="{FF2B5EF4-FFF2-40B4-BE49-F238E27FC236}">
                <a16:creationId xmlns:a16="http://schemas.microsoft.com/office/drawing/2014/main" id="{119500DC-4CD8-2447-8509-6024B9300266}"/>
              </a:ext>
            </a:extLst>
          </p:cNvPr>
          <p:cNvSpPr/>
          <p:nvPr/>
        </p:nvSpPr>
        <p:spPr>
          <a:xfrm>
            <a:off x="8132064" y="-118533"/>
            <a:ext cx="4059936" cy="6417400"/>
          </a:xfrm>
          <a:prstGeom prst="rect">
            <a:avLst/>
          </a:prstGeom>
          <a:solidFill>
            <a:schemeClr val="tx1">
              <a:lumMod val="10000"/>
              <a:lumOff val="9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457200" tIns="1463040" rIns="457200" bIns="457200" rtlCol="0" anchor="t" anchorCtr="0"/>
          <a:lstStyle/>
          <a:p>
            <a:r>
              <a:rPr lang="en-US" sz="2400" dirty="0">
                <a:solidFill>
                  <a:schemeClr val="tx1"/>
                </a:solidFill>
                <a:latin typeface="Georgia"/>
                <a:cs typeface="Arial" charset="0"/>
              </a:rPr>
              <a:t>Employees of racial/ethnic minorities -  especially Black employees - are less likely to say they strongly agree and more likely to not agree…</a:t>
            </a:r>
          </a:p>
          <a:p>
            <a:endParaRPr lang="en-US" sz="2400" dirty="0">
              <a:solidFill>
                <a:schemeClr val="tx1"/>
              </a:solidFill>
              <a:latin typeface="Georgia"/>
              <a:cs typeface="Arial" charset="0"/>
            </a:endParaRPr>
          </a:p>
          <a:p>
            <a:endParaRPr lang="en-US" sz="2400" dirty="0">
              <a:solidFill>
                <a:schemeClr val="tx1"/>
              </a:solidFill>
              <a:latin typeface="Georgia"/>
              <a:cs typeface="Arial" charset="0"/>
            </a:endParaRPr>
          </a:p>
        </p:txBody>
      </p:sp>
      <p:cxnSp>
        <p:nvCxnSpPr>
          <p:cNvPr id="19" name="Straight Connector 18">
            <a:extLst>
              <a:ext uri="{FF2B5EF4-FFF2-40B4-BE49-F238E27FC236}">
                <a16:creationId xmlns:a16="http://schemas.microsoft.com/office/drawing/2014/main" id="{ED0FAD03-B1A3-254C-9F55-6A273C87A070}"/>
              </a:ext>
            </a:extLst>
          </p:cNvPr>
          <p:cNvCxnSpPr/>
          <p:nvPr/>
        </p:nvCxnSpPr>
        <p:spPr>
          <a:xfrm>
            <a:off x="8579559" y="1229826"/>
            <a:ext cx="599609" cy="0"/>
          </a:xfrm>
          <a:prstGeom prst="line">
            <a:avLst/>
          </a:prstGeom>
          <a:ln w="38100">
            <a:solidFill>
              <a:schemeClr val="accent5"/>
            </a:solidFill>
          </a:ln>
        </p:spPr>
        <p:style>
          <a:lnRef idx="1">
            <a:schemeClr val="accent1"/>
          </a:lnRef>
          <a:fillRef idx="0">
            <a:schemeClr val="accent1"/>
          </a:fillRef>
          <a:effectRef idx="0">
            <a:schemeClr val="accent1"/>
          </a:effectRef>
          <a:fontRef idx="minor">
            <a:schemeClr val="tx1"/>
          </a:fontRef>
        </p:style>
      </p:cxnSp>
      <p:graphicFrame>
        <p:nvGraphicFramePr>
          <p:cNvPr id="9" name="Chart 8">
            <a:extLst>
              <a:ext uri="{FF2B5EF4-FFF2-40B4-BE49-F238E27FC236}">
                <a16:creationId xmlns:a16="http://schemas.microsoft.com/office/drawing/2014/main" id="{E4FAF123-487A-49CF-9F26-F4D47B3591BF}"/>
              </a:ext>
            </a:extLst>
          </p:cNvPr>
          <p:cNvGraphicFramePr/>
          <p:nvPr>
            <p:extLst>
              <p:ext uri="{D42A27DB-BD31-4B8C-83A1-F6EECF244321}">
                <p14:modId xmlns:p14="http://schemas.microsoft.com/office/powerpoint/2010/main" val="2155150422"/>
              </p:ext>
            </p:extLst>
          </p:nvPr>
        </p:nvGraphicFramePr>
        <p:xfrm>
          <a:off x="375397" y="1058090"/>
          <a:ext cx="7337193" cy="5359311"/>
        </p:xfrm>
        <a:graphic>
          <a:graphicData uri="http://schemas.openxmlformats.org/drawingml/2006/chart">
            <c:chart xmlns:c="http://schemas.openxmlformats.org/drawingml/2006/chart" xmlns:r="http://schemas.openxmlformats.org/officeDocument/2006/relationships" r:id="rId3"/>
          </a:graphicData>
        </a:graphic>
      </p:graphicFrame>
      <p:sp>
        <p:nvSpPr>
          <p:cNvPr id="11" name="Content Placeholder 8">
            <a:extLst>
              <a:ext uri="{FF2B5EF4-FFF2-40B4-BE49-F238E27FC236}">
                <a16:creationId xmlns:a16="http://schemas.microsoft.com/office/drawing/2014/main" id="{5FDD072B-95BE-4AC2-8D7E-4AA46998C837}"/>
              </a:ext>
            </a:extLst>
          </p:cNvPr>
          <p:cNvSpPr txBox="1">
            <a:spLocks/>
          </p:cNvSpPr>
          <p:nvPr/>
        </p:nvSpPr>
        <p:spPr>
          <a:xfrm>
            <a:off x="8579558" y="4528349"/>
            <a:ext cx="3382317" cy="1907678"/>
          </a:xfrm>
          <a:prstGeom prst="rect">
            <a:avLst/>
          </a:prstGeom>
        </p:spPr>
        <p:txBody>
          <a:bodyPr lIns="0" tIns="0" rIns="0" bIns="0"/>
          <a:lstStyle>
            <a:lvl1pPr marL="342900" indent="-342900" algn="l" rtl="0" eaLnBrk="0" fontAlgn="base" hangingPunct="0">
              <a:spcBef>
                <a:spcPts val="600"/>
              </a:spcBef>
              <a:spcAft>
                <a:spcPct val="0"/>
              </a:spcAft>
              <a:buClrTx/>
              <a:buSzPct val="80000"/>
              <a:buFont typeface="Arial" panose="020B0604020202020204" pitchFamily="34" charset="0"/>
              <a:buChar char="•"/>
              <a:defRPr sz="2000">
                <a:solidFill>
                  <a:schemeClr val="tx1"/>
                </a:solidFill>
                <a:latin typeface="+mn-lt"/>
                <a:ea typeface="+mn-ea"/>
                <a:cs typeface="+mn-cs"/>
              </a:defRPr>
            </a:lvl1pPr>
            <a:lvl2pPr marL="742950" indent="-285750" algn="l" rtl="0" eaLnBrk="0" fontAlgn="base" hangingPunct="0">
              <a:spcBef>
                <a:spcPts val="600"/>
              </a:spcBef>
              <a:spcAft>
                <a:spcPct val="0"/>
              </a:spcAft>
              <a:buClrTx/>
              <a:buFont typeface="Arial" charset="0"/>
              <a:buChar char="–"/>
              <a:defRPr sz="1800">
                <a:solidFill>
                  <a:schemeClr val="tx1"/>
                </a:solidFill>
                <a:latin typeface="+mn-lt"/>
                <a:cs typeface="+mn-cs"/>
              </a:defRPr>
            </a:lvl2pPr>
            <a:lvl3pPr marL="1143000" indent="-228600" algn="l" rtl="0" eaLnBrk="0" fontAlgn="base" hangingPunct="0">
              <a:spcBef>
                <a:spcPts val="600"/>
              </a:spcBef>
              <a:spcAft>
                <a:spcPct val="0"/>
              </a:spcAft>
              <a:buClrTx/>
              <a:buSzPct val="80000"/>
              <a:buFont typeface="Arial" panose="020B0604020202020204" pitchFamily="34" charset="0"/>
              <a:buChar char="•"/>
              <a:defRPr sz="1600">
                <a:solidFill>
                  <a:schemeClr val="tx1"/>
                </a:solidFill>
                <a:latin typeface="+mn-lt"/>
                <a:cs typeface="+mn-cs"/>
              </a:defRPr>
            </a:lvl3pPr>
            <a:lvl4pPr marL="1600200" indent="-228600" algn="l" rtl="0" eaLnBrk="0" fontAlgn="base" hangingPunct="0">
              <a:spcBef>
                <a:spcPts val="600"/>
              </a:spcBef>
              <a:spcAft>
                <a:spcPct val="0"/>
              </a:spcAft>
              <a:buClrTx/>
              <a:buFont typeface="Times" pitchFamily="18" charset="0"/>
              <a:buChar char="–"/>
              <a:defRPr sz="1400">
                <a:solidFill>
                  <a:schemeClr val="tx1"/>
                </a:solidFill>
                <a:latin typeface="+mn-lt"/>
                <a:cs typeface="+mn-cs"/>
              </a:defRPr>
            </a:lvl4pPr>
            <a:lvl5pPr marL="2057400" indent="-228600" algn="l" rtl="0" eaLnBrk="0" fontAlgn="base" hangingPunct="0">
              <a:spcBef>
                <a:spcPts val="600"/>
              </a:spcBef>
              <a:spcAft>
                <a:spcPct val="0"/>
              </a:spcAft>
              <a:buClrTx/>
              <a:buFont typeface="Times" pitchFamily="18" charset="0"/>
              <a:buChar char="»"/>
              <a:defRPr sz="1200">
                <a:solidFill>
                  <a:schemeClr val="tx1"/>
                </a:solidFill>
                <a:latin typeface="+mn-lt"/>
                <a:cs typeface="+mn-cs"/>
              </a:defRPr>
            </a:lvl5pPr>
            <a:lvl6pPr marL="2514600" indent="-228600" algn="l" rtl="0" fontAlgn="base">
              <a:spcBef>
                <a:spcPct val="20000"/>
              </a:spcBef>
              <a:spcAft>
                <a:spcPct val="0"/>
              </a:spcAft>
              <a:buFont typeface="Times" pitchFamily="18" charset="0"/>
              <a:buChar char="»"/>
              <a:defRPr sz="1400">
                <a:solidFill>
                  <a:schemeClr val="bg2"/>
                </a:solidFill>
                <a:latin typeface="+mn-lt"/>
                <a:cs typeface="+mn-cs"/>
              </a:defRPr>
            </a:lvl6pPr>
            <a:lvl7pPr marL="2971800" indent="-228600" algn="l" rtl="0" fontAlgn="base">
              <a:spcBef>
                <a:spcPct val="20000"/>
              </a:spcBef>
              <a:spcAft>
                <a:spcPct val="0"/>
              </a:spcAft>
              <a:buFont typeface="Times" pitchFamily="18" charset="0"/>
              <a:buChar char="»"/>
              <a:defRPr sz="1400">
                <a:solidFill>
                  <a:schemeClr val="bg2"/>
                </a:solidFill>
                <a:latin typeface="+mn-lt"/>
                <a:cs typeface="+mn-cs"/>
              </a:defRPr>
            </a:lvl7pPr>
            <a:lvl8pPr marL="3429000" indent="-228600" algn="l" rtl="0" fontAlgn="base">
              <a:spcBef>
                <a:spcPct val="20000"/>
              </a:spcBef>
              <a:spcAft>
                <a:spcPct val="0"/>
              </a:spcAft>
              <a:buFont typeface="Times" pitchFamily="18" charset="0"/>
              <a:buChar char="»"/>
              <a:defRPr sz="1400">
                <a:solidFill>
                  <a:schemeClr val="bg2"/>
                </a:solidFill>
                <a:latin typeface="+mn-lt"/>
                <a:cs typeface="+mn-cs"/>
              </a:defRPr>
            </a:lvl8pPr>
            <a:lvl9pPr marL="3886200" indent="-228600" algn="l" rtl="0" fontAlgn="base">
              <a:spcBef>
                <a:spcPct val="20000"/>
              </a:spcBef>
              <a:spcAft>
                <a:spcPct val="0"/>
              </a:spcAft>
              <a:buFont typeface="Times" pitchFamily="18" charset="0"/>
              <a:buChar char="»"/>
              <a:defRPr sz="1400">
                <a:solidFill>
                  <a:schemeClr val="bg2"/>
                </a:solidFill>
                <a:latin typeface="+mn-lt"/>
                <a:cs typeface="+mn-cs"/>
              </a:defRPr>
            </a:lvl9pPr>
          </a:lstStyle>
          <a:p>
            <a:pPr marL="0" indent="0">
              <a:spcBef>
                <a:spcPts val="0"/>
              </a:spcBef>
              <a:spcAft>
                <a:spcPts val="600"/>
              </a:spcAft>
              <a:buNone/>
            </a:pPr>
            <a:endParaRPr lang="en-US" sz="1600" b="1" kern="0" spc="150" dirty="0"/>
          </a:p>
        </p:txBody>
      </p:sp>
      <p:sp>
        <p:nvSpPr>
          <p:cNvPr id="13" name="Content Placeholder 8">
            <a:extLst>
              <a:ext uri="{FF2B5EF4-FFF2-40B4-BE49-F238E27FC236}">
                <a16:creationId xmlns:a16="http://schemas.microsoft.com/office/drawing/2014/main" id="{88FC6C09-2F17-4373-AD3A-42F515EE1212}"/>
              </a:ext>
            </a:extLst>
          </p:cNvPr>
          <p:cNvSpPr txBox="1">
            <a:spLocks/>
          </p:cNvSpPr>
          <p:nvPr/>
        </p:nvSpPr>
        <p:spPr>
          <a:xfrm>
            <a:off x="8579558" y="4389924"/>
            <a:ext cx="3237045" cy="1908943"/>
          </a:xfrm>
          <a:prstGeom prst="rect">
            <a:avLst/>
          </a:prstGeom>
        </p:spPr>
        <p:txBody>
          <a:bodyPr lIns="0" tIns="0" rIns="0" bIns="0"/>
          <a:lstStyle>
            <a:lvl1pPr marL="342900" indent="-342900" algn="l" rtl="0" eaLnBrk="0" fontAlgn="base" hangingPunct="0">
              <a:spcBef>
                <a:spcPts val="600"/>
              </a:spcBef>
              <a:spcAft>
                <a:spcPct val="0"/>
              </a:spcAft>
              <a:buClrTx/>
              <a:buSzPct val="80000"/>
              <a:buFont typeface="Arial" panose="020B0604020202020204" pitchFamily="34" charset="0"/>
              <a:buChar char="•"/>
              <a:defRPr sz="2000">
                <a:solidFill>
                  <a:schemeClr val="tx1"/>
                </a:solidFill>
                <a:latin typeface="+mn-lt"/>
                <a:ea typeface="+mn-ea"/>
                <a:cs typeface="+mn-cs"/>
              </a:defRPr>
            </a:lvl1pPr>
            <a:lvl2pPr marL="742950" indent="-285750" algn="l" rtl="0" eaLnBrk="0" fontAlgn="base" hangingPunct="0">
              <a:spcBef>
                <a:spcPts val="600"/>
              </a:spcBef>
              <a:spcAft>
                <a:spcPct val="0"/>
              </a:spcAft>
              <a:buClrTx/>
              <a:buFont typeface="Arial" charset="0"/>
              <a:buChar char="–"/>
              <a:defRPr sz="1800">
                <a:solidFill>
                  <a:schemeClr val="tx1"/>
                </a:solidFill>
                <a:latin typeface="+mn-lt"/>
                <a:cs typeface="+mn-cs"/>
              </a:defRPr>
            </a:lvl2pPr>
            <a:lvl3pPr marL="1143000" indent="-228600" algn="l" rtl="0" eaLnBrk="0" fontAlgn="base" hangingPunct="0">
              <a:spcBef>
                <a:spcPts val="600"/>
              </a:spcBef>
              <a:spcAft>
                <a:spcPct val="0"/>
              </a:spcAft>
              <a:buClrTx/>
              <a:buSzPct val="80000"/>
              <a:buFont typeface="Arial" panose="020B0604020202020204" pitchFamily="34" charset="0"/>
              <a:buChar char="•"/>
              <a:defRPr sz="1600">
                <a:solidFill>
                  <a:schemeClr val="tx1"/>
                </a:solidFill>
                <a:latin typeface="+mn-lt"/>
                <a:cs typeface="+mn-cs"/>
              </a:defRPr>
            </a:lvl3pPr>
            <a:lvl4pPr marL="1600200" indent="-228600" algn="l" rtl="0" eaLnBrk="0" fontAlgn="base" hangingPunct="0">
              <a:spcBef>
                <a:spcPts val="600"/>
              </a:spcBef>
              <a:spcAft>
                <a:spcPct val="0"/>
              </a:spcAft>
              <a:buClrTx/>
              <a:buFont typeface="Times" pitchFamily="18" charset="0"/>
              <a:buChar char="–"/>
              <a:defRPr sz="1400">
                <a:solidFill>
                  <a:schemeClr val="tx1"/>
                </a:solidFill>
                <a:latin typeface="+mn-lt"/>
                <a:cs typeface="+mn-cs"/>
              </a:defRPr>
            </a:lvl4pPr>
            <a:lvl5pPr marL="2057400" indent="-228600" algn="l" rtl="0" eaLnBrk="0" fontAlgn="base" hangingPunct="0">
              <a:spcBef>
                <a:spcPts val="600"/>
              </a:spcBef>
              <a:spcAft>
                <a:spcPct val="0"/>
              </a:spcAft>
              <a:buClrTx/>
              <a:buFont typeface="Times" pitchFamily="18" charset="0"/>
              <a:buChar char="»"/>
              <a:defRPr sz="1200">
                <a:solidFill>
                  <a:schemeClr val="tx1"/>
                </a:solidFill>
                <a:latin typeface="+mn-lt"/>
                <a:cs typeface="+mn-cs"/>
              </a:defRPr>
            </a:lvl5pPr>
            <a:lvl6pPr marL="2514600" indent="-228600" algn="l" rtl="0" fontAlgn="base">
              <a:spcBef>
                <a:spcPct val="20000"/>
              </a:spcBef>
              <a:spcAft>
                <a:spcPct val="0"/>
              </a:spcAft>
              <a:buFont typeface="Times" pitchFamily="18" charset="0"/>
              <a:buChar char="»"/>
              <a:defRPr sz="1400">
                <a:solidFill>
                  <a:schemeClr val="bg2"/>
                </a:solidFill>
                <a:latin typeface="+mn-lt"/>
                <a:cs typeface="+mn-cs"/>
              </a:defRPr>
            </a:lvl6pPr>
            <a:lvl7pPr marL="2971800" indent="-228600" algn="l" rtl="0" fontAlgn="base">
              <a:spcBef>
                <a:spcPct val="20000"/>
              </a:spcBef>
              <a:spcAft>
                <a:spcPct val="0"/>
              </a:spcAft>
              <a:buFont typeface="Times" pitchFamily="18" charset="0"/>
              <a:buChar char="»"/>
              <a:defRPr sz="1400">
                <a:solidFill>
                  <a:schemeClr val="bg2"/>
                </a:solidFill>
                <a:latin typeface="+mn-lt"/>
                <a:cs typeface="+mn-cs"/>
              </a:defRPr>
            </a:lvl7pPr>
            <a:lvl8pPr marL="3429000" indent="-228600" algn="l" rtl="0" fontAlgn="base">
              <a:spcBef>
                <a:spcPct val="20000"/>
              </a:spcBef>
              <a:spcAft>
                <a:spcPct val="0"/>
              </a:spcAft>
              <a:buFont typeface="Times" pitchFamily="18" charset="0"/>
              <a:buChar char="»"/>
              <a:defRPr sz="1400">
                <a:solidFill>
                  <a:schemeClr val="bg2"/>
                </a:solidFill>
                <a:latin typeface="+mn-lt"/>
                <a:cs typeface="+mn-cs"/>
              </a:defRPr>
            </a:lvl8pPr>
            <a:lvl9pPr marL="3886200" indent="-228600" algn="l" rtl="0" fontAlgn="base">
              <a:spcBef>
                <a:spcPct val="20000"/>
              </a:spcBef>
              <a:spcAft>
                <a:spcPct val="0"/>
              </a:spcAft>
              <a:buFont typeface="Times" pitchFamily="18" charset="0"/>
              <a:buChar char="»"/>
              <a:defRPr sz="1400">
                <a:solidFill>
                  <a:schemeClr val="bg2"/>
                </a:solidFill>
                <a:latin typeface="+mn-lt"/>
                <a:cs typeface="+mn-cs"/>
              </a:defRPr>
            </a:lvl9pPr>
          </a:lstStyle>
          <a:p>
            <a:pPr marL="0" indent="0">
              <a:spcBef>
                <a:spcPts val="0"/>
              </a:spcBef>
              <a:spcAft>
                <a:spcPts val="600"/>
              </a:spcAft>
              <a:buNone/>
            </a:pPr>
            <a:r>
              <a:rPr lang="en-US" sz="8000" kern="0" dirty="0"/>
              <a:t>42</a:t>
            </a:r>
            <a:r>
              <a:rPr lang="en-US" sz="6600" kern="0" dirty="0"/>
              <a:t>%</a:t>
            </a:r>
          </a:p>
          <a:p>
            <a:pPr marL="0" indent="0">
              <a:spcBef>
                <a:spcPts val="0"/>
              </a:spcBef>
              <a:spcAft>
                <a:spcPts val="600"/>
              </a:spcAft>
              <a:buNone/>
            </a:pPr>
            <a:r>
              <a:rPr lang="en-US" sz="1600" b="1" kern="0" spc="150" dirty="0"/>
              <a:t>Of Black employees DO NOT agree</a:t>
            </a:r>
          </a:p>
        </p:txBody>
      </p:sp>
    </p:spTree>
    <p:extLst>
      <p:ext uri="{BB962C8B-B14F-4D97-AF65-F5344CB8AC3E}">
        <p14:creationId xmlns:p14="http://schemas.microsoft.com/office/powerpoint/2010/main" val="2644322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down)">
                                      <p:cBhvr>
                                        <p:cTn id="12" dur="1000"/>
                                        <p:tgtEl>
                                          <p:spTgt spid="14"/>
                                        </p:tgtEl>
                                      </p:cBhvr>
                                    </p:animEffect>
                                  </p:childTnLst>
                                </p:cTn>
                              </p:par>
                              <p:par>
                                <p:cTn id="13" presetID="22" presetClass="entr" presetSubtype="4" fill="hold" nodeType="with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down)">
                                      <p:cBhvr>
                                        <p:cTn id="15" dur="1000"/>
                                        <p:tgtEl>
                                          <p:spTgt spid="19"/>
                                        </p:tgtEl>
                                      </p:cBhvr>
                                    </p:animEffect>
                                  </p:childTnLst>
                                </p:cTn>
                              </p:par>
                              <p:par>
                                <p:cTn id="16" presetID="22" presetClass="entr" presetSubtype="4" fill="hold" grpId="0" nodeType="withEffect" nodePh="1">
                                  <p:stCondLst>
                                    <p:cond delay="0"/>
                                  </p:stCondLst>
                                  <p:endCondLst>
                                    <p:cond evt="begin" delay="0">
                                      <p:tn val="16"/>
                                    </p:cond>
                                  </p:endCondLst>
                                  <p:childTnLst>
                                    <p:set>
                                      <p:cBhvr>
                                        <p:cTn id="17" dur="1" fill="hold">
                                          <p:stCondLst>
                                            <p:cond delay="0"/>
                                          </p:stCondLst>
                                        </p:cTn>
                                        <p:tgtEl>
                                          <p:spTgt spid="11"/>
                                        </p:tgtEl>
                                        <p:attrNameLst>
                                          <p:attrName>style.visibility</p:attrName>
                                        </p:attrNameLst>
                                      </p:cBhvr>
                                      <p:to>
                                        <p:strVal val="visible"/>
                                      </p:to>
                                    </p:set>
                                    <p:animEffect transition="in" filter="wipe(down)">
                                      <p:cBhvr>
                                        <p:cTn id="18" dur="1000"/>
                                        <p:tgtEl>
                                          <p:spTgt spid="11"/>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down)">
                                      <p:cBhvr>
                                        <p:cTn id="21"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Graphic spid="9" grpId="0">
        <p:bldAsOne/>
      </p:bldGraphic>
      <p:bldP spid="11" grpId="0"/>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Copyright Standards</a:t>
            </a:r>
          </a:p>
        </p:txBody>
      </p:sp>
      <p:sp>
        <p:nvSpPr>
          <p:cNvPr id="3" name="Slide Number Placeholder 2"/>
          <p:cNvSpPr>
            <a:spLocks noGrp="1"/>
          </p:cNvSpPr>
          <p:nvPr>
            <p:ph type="sldNum" sz="quarter" idx="11"/>
          </p:nvPr>
        </p:nvSpPr>
        <p:spPr/>
        <p:txBody>
          <a:bodyPr/>
          <a:lstStyle/>
          <a:p>
            <a:fld id="{59E3E2AC-ACB3-5544-BE29-32D30D23532C}" type="slidenum">
              <a:rPr lang="en-US" smtClean="0"/>
              <a:pPr/>
              <a:t>13</a:t>
            </a:fld>
            <a:r>
              <a:rPr lang="en-US"/>
              <a:t> </a:t>
            </a:r>
            <a:endParaRPr lang="en-US" dirty="0"/>
          </a:p>
        </p:txBody>
      </p:sp>
      <p:sp>
        <p:nvSpPr>
          <p:cNvPr id="4" name="Content Placeholder 3"/>
          <p:cNvSpPr>
            <a:spLocks noGrp="1"/>
          </p:cNvSpPr>
          <p:nvPr>
            <p:ph sz="quarter" idx="12"/>
          </p:nvPr>
        </p:nvSpPr>
        <p:spPr>
          <a:xfrm>
            <a:off x="274638" y="1012208"/>
            <a:ext cx="10913315" cy="4813600"/>
          </a:xfrm>
        </p:spPr>
        <p:txBody>
          <a:bodyPr/>
          <a:lstStyle/>
          <a:p>
            <a:pPr marL="0" indent="0" algn="just">
              <a:buNone/>
            </a:pPr>
            <a:r>
              <a:rPr lang="en-US" sz="1400" dirty="0"/>
              <a:t>This document contains proprietary research, copyrighted materials and literary property of Gallup, Inc. It is for the guidance of your organization only and is not to be copied, quoted, published or divulged to others outside your organization. All of Gallup, Inc.’s content is protected by copyright. Neither the client nor the participants shall copy, modify, resell, reuse or distribute the program materials beyond the scope of what is agreed upon in writing by Gallup, Inc. Any violation of this Agreement shall be considered a breach of contract and misuse of Gallup, Inc.’s intellectual property.</a:t>
            </a:r>
          </a:p>
          <a:p>
            <a:pPr marL="0" indent="0" algn="just">
              <a:buNone/>
            </a:pPr>
            <a:r>
              <a:rPr lang="en-US" sz="1400" dirty="0"/>
              <a:t>This document is of great value to Gallup, Inc. Accordingly, international and domestic laws and penalties guaranteeing patent, copyright, trademark and trade secret protection safeguard the ideas, concepts and recommendations related within this document.</a:t>
            </a:r>
          </a:p>
          <a:p>
            <a:pPr marL="0" indent="0" algn="just">
              <a:buNone/>
            </a:pPr>
            <a:r>
              <a:rPr lang="en-US" sz="1400" dirty="0"/>
              <a:t>No changes may be made to this document without the express written permission of Gallup, Inc. </a:t>
            </a:r>
          </a:p>
          <a:p>
            <a:pPr marL="0" indent="0" algn="just">
              <a:buNone/>
            </a:pPr>
            <a:r>
              <a:rPr lang="en-US" sz="1400" dirty="0"/>
              <a:t>Gallup</a:t>
            </a:r>
            <a:r>
              <a:rPr lang="en-US" sz="1400" baseline="30000" dirty="0"/>
              <a:t>®</a:t>
            </a:r>
            <a:r>
              <a:rPr lang="en-US" sz="1400" dirty="0"/>
              <a:t> and (INSERT ADDITIONAL TRADEMARKS) are trademarks of Gallup, Inc. All rights reserved. All other trademarks and copyrights are property of their respective owners. </a:t>
            </a:r>
          </a:p>
          <a:p>
            <a:pPr marL="0" indent="0" algn="just">
              <a:buNone/>
            </a:pPr>
            <a:endParaRPr lang="en-US" sz="1600" dirty="0"/>
          </a:p>
        </p:txBody>
      </p:sp>
      <p:sp>
        <p:nvSpPr>
          <p:cNvPr id="6" name="Oval 5">
            <a:extLst>
              <a:ext uri="{FF2B5EF4-FFF2-40B4-BE49-F238E27FC236}">
                <a16:creationId xmlns:a16="http://schemas.microsoft.com/office/drawing/2014/main" id="{8A713E0F-A023-8A46-BC7D-055DF645BADE}"/>
              </a:ext>
            </a:extLst>
          </p:cNvPr>
          <p:cNvSpPr/>
          <p:nvPr/>
        </p:nvSpPr>
        <p:spPr>
          <a:xfrm>
            <a:off x="3238500" y="3717445"/>
            <a:ext cx="2336800" cy="2336800"/>
          </a:xfrm>
          <a:prstGeom prst="ellipse">
            <a:avLst/>
          </a:prstGeom>
          <a:solidFill>
            <a:srgbClr val="FF0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Please, insert additional Trademarks</a:t>
            </a:r>
          </a:p>
        </p:txBody>
      </p:sp>
    </p:spTree>
    <p:extLst>
      <p:ext uri="{BB962C8B-B14F-4D97-AF65-F5344CB8AC3E}">
        <p14:creationId xmlns:p14="http://schemas.microsoft.com/office/powerpoint/2010/main" val="1568069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6689" y="1186059"/>
            <a:ext cx="10941150" cy="2251691"/>
          </a:xfrm>
        </p:spPr>
        <p:txBody>
          <a:bodyPr/>
          <a:lstStyle/>
          <a:p>
            <a:r>
              <a:rPr lang="en-US" dirty="0"/>
              <a:t>NAHR CHRO Academy</a:t>
            </a:r>
            <a:br>
              <a:rPr lang="en-US" dirty="0"/>
            </a:br>
            <a:r>
              <a:rPr lang="en-US" dirty="0"/>
              <a:t>June 2022</a:t>
            </a:r>
          </a:p>
        </p:txBody>
      </p:sp>
      <p:sp>
        <p:nvSpPr>
          <p:cNvPr id="5" name="Subtitle 4"/>
          <p:cNvSpPr>
            <a:spLocks noGrp="1"/>
          </p:cNvSpPr>
          <p:nvPr>
            <p:ph type="subTitle" idx="1"/>
          </p:nvPr>
        </p:nvSpPr>
        <p:spPr>
          <a:xfrm>
            <a:off x="616689" y="3610087"/>
            <a:ext cx="10941150" cy="829535"/>
          </a:xfrm>
        </p:spPr>
        <p:txBody>
          <a:bodyPr/>
          <a:lstStyle/>
          <a:p>
            <a:r>
              <a:rPr lang="en-US" dirty="0"/>
              <a:t>Diversity, Equity &amp; Inclusion (DE</a:t>
            </a:r>
            <a:r>
              <a:rPr lang="en-US"/>
              <a:t>&amp;I) </a:t>
            </a:r>
            <a:r>
              <a:rPr lang="en-US" dirty="0"/>
              <a:t>in the Workplace</a:t>
            </a:r>
          </a:p>
        </p:txBody>
      </p:sp>
    </p:spTree>
    <p:extLst>
      <p:ext uri="{BB962C8B-B14F-4D97-AF65-F5344CB8AC3E}">
        <p14:creationId xmlns:p14="http://schemas.microsoft.com/office/powerpoint/2010/main" val="444932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7560"/>
            <a:ext cx="12192000" cy="877163"/>
          </a:xfrm>
        </p:spPr>
        <p:txBody>
          <a:bodyPr>
            <a:normAutofit/>
          </a:bodyPr>
          <a:lstStyle/>
          <a:p>
            <a:r>
              <a:rPr lang="en-US" dirty="0"/>
              <a:t>The Gallup People and Planet 5</a:t>
            </a:r>
          </a:p>
        </p:txBody>
      </p:sp>
      <p:sp>
        <p:nvSpPr>
          <p:cNvPr id="4" name="Text Placeholder 3">
            <a:extLst>
              <a:ext uri="{FF2B5EF4-FFF2-40B4-BE49-F238E27FC236}">
                <a16:creationId xmlns:a16="http://schemas.microsoft.com/office/drawing/2014/main" id="{C4A7BCB4-F4F7-6941-B931-BD784CEE388D}"/>
              </a:ext>
            </a:extLst>
          </p:cNvPr>
          <p:cNvSpPr>
            <a:spLocks noGrp="1"/>
          </p:cNvSpPr>
          <p:nvPr>
            <p:ph type="body" sz="quarter" idx="12"/>
          </p:nvPr>
        </p:nvSpPr>
        <p:spPr>
          <a:xfrm>
            <a:off x="0" y="837222"/>
            <a:ext cx="12192000" cy="477054"/>
          </a:xfrm>
        </p:spPr>
        <p:txBody>
          <a:bodyPr/>
          <a:lstStyle/>
          <a:p>
            <a:r>
              <a:rPr lang="en-US" dirty="0"/>
              <a:t>Analytics on the will of employees in sustainable value creation</a:t>
            </a:r>
          </a:p>
        </p:txBody>
      </p:sp>
      <p:sp>
        <p:nvSpPr>
          <p:cNvPr id="5" name="Rectangle 4">
            <a:extLst>
              <a:ext uri="{FF2B5EF4-FFF2-40B4-BE49-F238E27FC236}">
                <a16:creationId xmlns:a16="http://schemas.microsoft.com/office/drawing/2014/main" id="{4DC10BD0-E67A-6045-A998-D46CB4A60479}"/>
              </a:ext>
            </a:extLst>
          </p:cNvPr>
          <p:cNvSpPr/>
          <p:nvPr/>
        </p:nvSpPr>
        <p:spPr>
          <a:xfrm>
            <a:off x="6724396" y="3095577"/>
            <a:ext cx="5237480" cy="1138773"/>
          </a:xfrm>
          <a:prstGeom prst="rect">
            <a:avLst/>
          </a:prstGeom>
          <a:ln w="12700">
            <a:noFill/>
          </a:ln>
        </p:spPr>
        <p:txBody>
          <a:bodyPr wrap="square" lIns="365760" tIns="182880" rIns="182880" bIns="182880">
            <a:spAutoFit/>
          </a:bodyPr>
          <a:lstStyle/>
          <a:p>
            <a:pPr>
              <a:spcAft>
                <a:spcPts val="1200"/>
              </a:spcAft>
            </a:pPr>
            <a:r>
              <a:rPr lang="en-US" sz="1200" b="1" spc="100" dirty="0"/>
              <a:t>ENVIRONMENT</a:t>
            </a:r>
          </a:p>
          <a:p>
            <a:pPr>
              <a:spcAft>
                <a:spcPts val="1200"/>
              </a:spcAft>
            </a:pPr>
            <a:r>
              <a:rPr lang="en-US" sz="1400" dirty="0">
                <a:solidFill>
                  <a:schemeClr val="tx2"/>
                </a:solidFill>
              </a:rPr>
              <a:t>My organization makes a positive impact on people and the planet. </a:t>
            </a:r>
          </a:p>
        </p:txBody>
      </p:sp>
      <p:cxnSp>
        <p:nvCxnSpPr>
          <p:cNvPr id="40" name="Straight Connector 39">
            <a:extLst>
              <a:ext uri="{FF2B5EF4-FFF2-40B4-BE49-F238E27FC236}">
                <a16:creationId xmlns:a16="http://schemas.microsoft.com/office/drawing/2014/main" id="{E35021D1-9E5E-1247-B910-F4EF076C57DE}"/>
              </a:ext>
            </a:extLst>
          </p:cNvPr>
          <p:cNvCxnSpPr>
            <a:cxnSpLocks/>
          </p:cNvCxnSpPr>
          <p:nvPr/>
        </p:nvCxnSpPr>
        <p:spPr>
          <a:xfrm flipV="1">
            <a:off x="761498" y="1961813"/>
            <a:ext cx="4987837"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F08AF463-0DE9-144B-9D1C-4E665F058655}"/>
              </a:ext>
            </a:extLst>
          </p:cNvPr>
          <p:cNvSpPr/>
          <p:nvPr/>
        </p:nvSpPr>
        <p:spPr>
          <a:xfrm>
            <a:off x="371573" y="1772627"/>
            <a:ext cx="378373" cy="378373"/>
          </a:xfrm>
          <a:prstGeom prst="ellipse">
            <a:avLst/>
          </a:prstGeom>
          <a:solidFill>
            <a:schemeClr val="accent5"/>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b="1" dirty="0">
                <a:solidFill>
                  <a:schemeClr val="tx1"/>
                </a:solidFill>
              </a:rPr>
              <a:t>1</a:t>
            </a:r>
          </a:p>
        </p:txBody>
      </p:sp>
      <p:sp>
        <p:nvSpPr>
          <p:cNvPr id="43" name="Oval 42">
            <a:extLst>
              <a:ext uri="{FF2B5EF4-FFF2-40B4-BE49-F238E27FC236}">
                <a16:creationId xmlns:a16="http://schemas.microsoft.com/office/drawing/2014/main" id="{744CF3B9-AB16-C74C-A095-12038B54BC83}"/>
              </a:ext>
            </a:extLst>
          </p:cNvPr>
          <p:cNvSpPr/>
          <p:nvPr/>
        </p:nvSpPr>
        <p:spPr>
          <a:xfrm>
            <a:off x="386477" y="3298028"/>
            <a:ext cx="378373" cy="378373"/>
          </a:xfrm>
          <a:prstGeom prst="ellipse">
            <a:avLst/>
          </a:prstGeom>
          <a:solidFill>
            <a:schemeClr val="accent5"/>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b="1" dirty="0">
                <a:solidFill>
                  <a:schemeClr val="tx1"/>
                </a:solidFill>
              </a:rPr>
              <a:t>2</a:t>
            </a:r>
          </a:p>
        </p:txBody>
      </p:sp>
      <p:cxnSp>
        <p:nvCxnSpPr>
          <p:cNvPr id="44" name="Straight Connector 43">
            <a:extLst>
              <a:ext uri="{FF2B5EF4-FFF2-40B4-BE49-F238E27FC236}">
                <a16:creationId xmlns:a16="http://schemas.microsoft.com/office/drawing/2014/main" id="{9D3D88DF-1E78-6C4F-89E4-893F4C6F42EF}"/>
              </a:ext>
            </a:extLst>
          </p:cNvPr>
          <p:cNvCxnSpPr>
            <a:cxnSpLocks/>
          </p:cNvCxnSpPr>
          <p:nvPr/>
        </p:nvCxnSpPr>
        <p:spPr>
          <a:xfrm flipV="1">
            <a:off x="749946" y="3505621"/>
            <a:ext cx="4987837"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46" name="Oval 45">
            <a:extLst>
              <a:ext uri="{FF2B5EF4-FFF2-40B4-BE49-F238E27FC236}">
                <a16:creationId xmlns:a16="http://schemas.microsoft.com/office/drawing/2014/main" id="{12CFCA90-FC5C-7748-B3D5-1BDCC116C57E}"/>
              </a:ext>
            </a:extLst>
          </p:cNvPr>
          <p:cNvSpPr/>
          <p:nvPr/>
        </p:nvSpPr>
        <p:spPr>
          <a:xfrm>
            <a:off x="468706" y="4972209"/>
            <a:ext cx="378373" cy="378373"/>
          </a:xfrm>
          <a:prstGeom prst="ellipse">
            <a:avLst/>
          </a:prstGeom>
          <a:solidFill>
            <a:schemeClr val="accent5"/>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b="1" dirty="0">
                <a:solidFill>
                  <a:schemeClr val="tx1"/>
                </a:solidFill>
              </a:rPr>
              <a:t>3</a:t>
            </a:r>
          </a:p>
        </p:txBody>
      </p:sp>
      <p:cxnSp>
        <p:nvCxnSpPr>
          <p:cNvPr id="47" name="Straight Connector 46">
            <a:extLst>
              <a:ext uri="{FF2B5EF4-FFF2-40B4-BE49-F238E27FC236}">
                <a16:creationId xmlns:a16="http://schemas.microsoft.com/office/drawing/2014/main" id="{5A28F27B-9589-F246-91CF-F028C9CD45EF}"/>
              </a:ext>
            </a:extLst>
          </p:cNvPr>
          <p:cNvCxnSpPr>
            <a:cxnSpLocks/>
          </p:cNvCxnSpPr>
          <p:nvPr/>
        </p:nvCxnSpPr>
        <p:spPr>
          <a:xfrm flipV="1">
            <a:off x="815025" y="5161396"/>
            <a:ext cx="4987837"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48" name="Rectangle 47">
            <a:extLst>
              <a:ext uri="{FF2B5EF4-FFF2-40B4-BE49-F238E27FC236}">
                <a16:creationId xmlns:a16="http://schemas.microsoft.com/office/drawing/2014/main" id="{FCB41637-46D7-D342-BE7F-13986CF1B900}"/>
              </a:ext>
            </a:extLst>
          </p:cNvPr>
          <p:cNvSpPr/>
          <p:nvPr/>
        </p:nvSpPr>
        <p:spPr>
          <a:xfrm>
            <a:off x="630955" y="3073438"/>
            <a:ext cx="5336403" cy="954107"/>
          </a:xfrm>
          <a:prstGeom prst="rect">
            <a:avLst/>
          </a:prstGeom>
          <a:ln w="12700">
            <a:noFill/>
          </a:ln>
        </p:spPr>
        <p:txBody>
          <a:bodyPr wrap="square" lIns="365760" tIns="182880" rIns="182880" bIns="182880">
            <a:spAutoFit/>
          </a:bodyPr>
          <a:lstStyle/>
          <a:p>
            <a:pPr>
              <a:spcAft>
                <a:spcPts val="1200"/>
              </a:spcAft>
            </a:pPr>
            <a:r>
              <a:rPr lang="en-US" sz="1200" b="1" spc="100" dirty="0"/>
              <a:t>DIVERSITY, EQUITY AND INCLUSION</a:t>
            </a:r>
          </a:p>
          <a:p>
            <a:pPr>
              <a:spcAft>
                <a:spcPts val="1200"/>
              </a:spcAft>
            </a:pPr>
            <a:r>
              <a:rPr lang="en-US" sz="1400" dirty="0">
                <a:solidFill>
                  <a:schemeClr val="tx2"/>
                </a:solidFill>
              </a:rPr>
              <a:t>At work, I am treated with respect.</a:t>
            </a:r>
          </a:p>
        </p:txBody>
      </p:sp>
      <p:sp>
        <p:nvSpPr>
          <p:cNvPr id="49" name="Oval 48">
            <a:extLst>
              <a:ext uri="{FF2B5EF4-FFF2-40B4-BE49-F238E27FC236}">
                <a16:creationId xmlns:a16="http://schemas.microsoft.com/office/drawing/2014/main" id="{82BBDF68-9CB2-B041-BCF6-6022B9F09065}"/>
              </a:ext>
            </a:extLst>
          </p:cNvPr>
          <p:cNvSpPr/>
          <p:nvPr/>
        </p:nvSpPr>
        <p:spPr>
          <a:xfrm>
            <a:off x="6456602" y="1772627"/>
            <a:ext cx="378373" cy="378373"/>
          </a:xfrm>
          <a:prstGeom prst="ellipse">
            <a:avLst/>
          </a:prstGeom>
          <a:solidFill>
            <a:schemeClr val="accent5"/>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b="1" dirty="0">
                <a:solidFill>
                  <a:schemeClr val="tx1"/>
                </a:solidFill>
              </a:rPr>
              <a:t>4</a:t>
            </a:r>
          </a:p>
        </p:txBody>
      </p:sp>
      <p:cxnSp>
        <p:nvCxnSpPr>
          <p:cNvPr id="50" name="Straight Connector 49">
            <a:extLst>
              <a:ext uri="{FF2B5EF4-FFF2-40B4-BE49-F238E27FC236}">
                <a16:creationId xmlns:a16="http://schemas.microsoft.com/office/drawing/2014/main" id="{60F31D16-1BBB-884C-BB24-258A72036E3A}"/>
              </a:ext>
            </a:extLst>
          </p:cNvPr>
          <p:cNvCxnSpPr>
            <a:cxnSpLocks/>
          </p:cNvCxnSpPr>
          <p:nvPr/>
        </p:nvCxnSpPr>
        <p:spPr>
          <a:xfrm flipV="1">
            <a:off x="6818297" y="1961813"/>
            <a:ext cx="4987837"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7E6745D-F4A6-B04A-A7DC-FCF50F725BA8}"/>
              </a:ext>
            </a:extLst>
          </p:cNvPr>
          <p:cNvSpPr/>
          <p:nvPr/>
        </p:nvSpPr>
        <p:spPr>
          <a:xfrm>
            <a:off x="685801" y="4720910"/>
            <a:ext cx="5248116" cy="1138773"/>
          </a:xfrm>
          <a:prstGeom prst="rect">
            <a:avLst/>
          </a:prstGeom>
          <a:ln w="12700">
            <a:noFill/>
          </a:ln>
        </p:spPr>
        <p:txBody>
          <a:bodyPr wrap="square" lIns="365760" tIns="182880" rIns="182880" bIns="182880">
            <a:spAutoFit/>
          </a:bodyPr>
          <a:lstStyle/>
          <a:p>
            <a:pPr>
              <a:spcAft>
                <a:spcPts val="1200"/>
              </a:spcAft>
            </a:pPr>
            <a:r>
              <a:rPr lang="en-US" sz="1200" b="1" spc="100" dirty="0"/>
              <a:t>EMPLOYEE DEVELOPMENT</a:t>
            </a:r>
          </a:p>
          <a:p>
            <a:pPr>
              <a:spcAft>
                <a:spcPts val="1200"/>
              </a:spcAft>
            </a:pPr>
            <a:r>
              <a:rPr lang="en-US" sz="1400" dirty="0">
                <a:solidFill>
                  <a:schemeClr val="tx2"/>
                </a:solidFill>
              </a:rPr>
              <a:t>There is someone at work who encourages my development.</a:t>
            </a:r>
          </a:p>
        </p:txBody>
      </p:sp>
      <p:sp>
        <p:nvSpPr>
          <p:cNvPr id="52" name="Oval 51">
            <a:extLst>
              <a:ext uri="{FF2B5EF4-FFF2-40B4-BE49-F238E27FC236}">
                <a16:creationId xmlns:a16="http://schemas.microsoft.com/office/drawing/2014/main" id="{6366E984-B8BB-EB4D-8706-C5D56DE8AEDC}"/>
              </a:ext>
            </a:extLst>
          </p:cNvPr>
          <p:cNvSpPr/>
          <p:nvPr/>
        </p:nvSpPr>
        <p:spPr>
          <a:xfrm>
            <a:off x="6456602" y="3346241"/>
            <a:ext cx="378373" cy="378373"/>
          </a:xfrm>
          <a:prstGeom prst="ellipse">
            <a:avLst/>
          </a:prstGeom>
          <a:solidFill>
            <a:schemeClr val="accent5"/>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b="1" dirty="0">
                <a:solidFill>
                  <a:schemeClr val="tx1"/>
                </a:solidFill>
              </a:rPr>
              <a:t>5</a:t>
            </a:r>
          </a:p>
        </p:txBody>
      </p:sp>
      <p:cxnSp>
        <p:nvCxnSpPr>
          <p:cNvPr id="53" name="Straight Connector 52">
            <a:extLst>
              <a:ext uri="{FF2B5EF4-FFF2-40B4-BE49-F238E27FC236}">
                <a16:creationId xmlns:a16="http://schemas.microsoft.com/office/drawing/2014/main" id="{0362B01A-EB57-764B-9914-D75F3155D53A}"/>
              </a:ext>
            </a:extLst>
          </p:cNvPr>
          <p:cNvCxnSpPr>
            <a:cxnSpLocks/>
          </p:cNvCxnSpPr>
          <p:nvPr/>
        </p:nvCxnSpPr>
        <p:spPr>
          <a:xfrm flipV="1">
            <a:off x="6826578" y="3535427"/>
            <a:ext cx="4987837"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931ABEA0-D568-B244-952E-4E7C409EE963}"/>
              </a:ext>
            </a:extLst>
          </p:cNvPr>
          <p:cNvSpPr/>
          <p:nvPr/>
        </p:nvSpPr>
        <p:spPr>
          <a:xfrm>
            <a:off x="685800" y="1536030"/>
            <a:ext cx="5234547" cy="1138773"/>
          </a:xfrm>
          <a:prstGeom prst="rect">
            <a:avLst/>
          </a:prstGeom>
          <a:ln w="12700">
            <a:noFill/>
          </a:ln>
        </p:spPr>
        <p:txBody>
          <a:bodyPr wrap="square" lIns="365760" tIns="182880" rIns="182880" bIns="182880">
            <a:spAutoFit/>
          </a:bodyPr>
          <a:lstStyle/>
          <a:p>
            <a:pPr>
              <a:spcAft>
                <a:spcPts val="1200"/>
              </a:spcAft>
            </a:pPr>
            <a:r>
              <a:rPr lang="en-US" sz="1200" b="1" spc="100" dirty="0"/>
              <a:t>ETHICS AND COMPLIANCE</a:t>
            </a:r>
          </a:p>
          <a:p>
            <a:pPr>
              <a:spcAft>
                <a:spcPts val="1200"/>
              </a:spcAft>
            </a:pPr>
            <a:r>
              <a:rPr lang="en-US" sz="1400" dirty="0">
                <a:solidFill>
                  <a:schemeClr val="tx2"/>
                </a:solidFill>
              </a:rPr>
              <a:t>If I raised a concern about ethics and integrity, I am confident my employer would do what is right. </a:t>
            </a:r>
          </a:p>
        </p:txBody>
      </p:sp>
      <p:sp>
        <p:nvSpPr>
          <p:cNvPr id="57" name="Rectangle 56">
            <a:extLst>
              <a:ext uri="{FF2B5EF4-FFF2-40B4-BE49-F238E27FC236}">
                <a16:creationId xmlns:a16="http://schemas.microsoft.com/office/drawing/2014/main" id="{C627DE0A-120D-F54A-B666-228E161E6D9A}"/>
              </a:ext>
            </a:extLst>
          </p:cNvPr>
          <p:cNvSpPr/>
          <p:nvPr/>
        </p:nvSpPr>
        <p:spPr>
          <a:xfrm>
            <a:off x="6654068" y="1534960"/>
            <a:ext cx="5336403" cy="923330"/>
          </a:xfrm>
          <a:prstGeom prst="rect">
            <a:avLst/>
          </a:prstGeom>
          <a:ln w="12700">
            <a:noFill/>
          </a:ln>
        </p:spPr>
        <p:txBody>
          <a:bodyPr wrap="square" lIns="365760" tIns="182880" rIns="182880" bIns="182880">
            <a:spAutoFit/>
          </a:bodyPr>
          <a:lstStyle/>
          <a:p>
            <a:pPr>
              <a:spcAft>
                <a:spcPts val="1200"/>
              </a:spcAft>
            </a:pPr>
            <a:r>
              <a:rPr lang="en-US" sz="1200" b="1" spc="100" dirty="0"/>
              <a:t>WELLBEING AT WORK AND IN LIFE</a:t>
            </a:r>
          </a:p>
          <a:p>
            <a:pPr>
              <a:spcAft>
                <a:spcPts val="1200"/>
              </a:spcAft>
            </a:pPr>
            <a:r>
              <a:rPr lang="en-US" sz="1400" dirty="0">
                <a:solidFill>
                  <a:schemeClr val="tx2"/>
                </a:solidFill>
              </a:rPr>
              <a:t>My organization cares about my overall wellbeing. </a:t>
            </a:r>
          </a:p>
        </p:txBody>
      </p:sp>
      <p:sp>
        <p:nvSpPr>
          <p:cNvPr id="35" name="Rectangle 34">
            <a:extLst>
              <a:ext uri="{FF2B5EF4-FFF2-40B4-BE49-F238E27FC236}">
                <a16:creationId xmlns:a16="http://schemas.microsoft.com/office/drawing/2014/main" id="{5ABCF839-3073-4895-BD63-321A29D4FF5A}"/>
              </a:ext>
            </a:extLst>
          </p:cNvPr>
          <p:cNvSpPr/>
          <p:nvPr/>
        </p:nvSpPr>
        <p:spPr>
          <a:xfrm>
            <a:off x="685800" y="6529987"/>
            <a:ext cx="3429000" cy="200055"/>
          </a:xfrm>
          <a:prstGeom prst="rect">
            <a:avLst/>
          </a:prstGeom>
          <a:solidFill>
            <a:schemeClr val="tx1"/>
          </a:solidFill>
        </p:spPr>
        <p:txBody>
          <a:bodyPr wrap="none" anchor="ctr" anchorCtr="0">
            <a:noAutofit/>
          </a:bodyPr>
          <a:lstStyle/>
          <a:p>
            <a:pPr eaLnBrk="0" hangingPunct="0"/>
            <a:r>
              <a:rPr lang="en-US" sz="700" dirty="0">
                <a:solidFill>
                  <a:schemeClr val="bg1"/>
                </a:solidFill>
                <a:latin typeface="+mn-lt"/>
              </a:rPr>
              <a:t>Copyright © 2021 Gallup, Inc. All rights reserved.</a:t>
            </a:r>
          </a:p>
        </p:txBody>
      </p:sp>
      <p:sp>
        <p:nvSpPr>
          <p:cNvPr id="22" name="object 10">
            <a:extLst>
              <a:ext uri="{FF2B5EF4-FFF2-40B4-BE49-F238E27FC236}">
                <a16:creationId xmlns:a16="http://schemas.microsoft.com/office/drawing/2014/main" id="{E6BA18D7-30A6-4A0C-9BFC-6BBF222BC75E}"/>
              </a:ext>
            </a:extLst>
          </p:cNvPr>
          <p:cNvSpPr/>
          <p:nvPr/>
        </p:nvSpPr>
        <p:spPr>
          <a:xfrm>
            <a:off x="6724396" y="4454690"/>
            <a:ext cx="5103771" cy="1614847"/>
          </a:xfrm>
          <a:custGeom>
            <a:avLst/>
            <a:gdLst/>
            <a:ahLst/>
            <a:cxnLst/>
            <a:rect l="l" t="t" r="r" b="b"/>
            <a:pathLst>
              <a:path w="3086100" h="4572000">
                <a:moveTo>
                  <a:pt x="3086100" y="0"/>
                </a:moveTo>
                <a:lnTo>
                  <a:pt x="0" y="0"/>
                </a:lnTo>
                <a:lnTo>
                  <a:pt x="0" y="4572000"/>
                </a:lnTo>
                <a:lnTo>
                  <a:pt x="3086100" y="4572000"/>
                </a:lnTo>
                <a:lnTo>
                  <a:pt x="3086100" y="0"/>
                </a:lnTo>
                <a:close/>
              </a:path>
            </a:pathLst>
          </a:custGeom>
          <a:solidFill>
            <a:schemeClr val="accent6"/>
          </a:solidFill>
        </p:spPr>
        <p:txBody>
          <a:bodyPr wrap="square" lIns="0" tIns="0" rIns="0" bIns="0" rtlCol="0" anchor="ctr"/>
          <a:lstStyle/>
          <a:p>
            <a:pPr algn="ctr">
              <a:spcAft>
                <a:spcPts val="1200"/>
              </a:spcAft>
            </a:pPr>
            <a:r>
              <a:rPr lang="en-US" sz="1600" i="1" dirty="0">
                <a:latin typeface="+mj-lt"/>
              </a:rPr>
              <a:t>Each item was curated from Gallup’s metadata </a:t>
            </a:r>
            <a:br>
              <a:rPr lang="en-US" sz="1600" i="1" dirty="0">
                <a:latin typeface="+mj-lt"/>
              </a:rPr>
            </a:br>
            <a:r>
              <a:rPr lang="en-US" sz="1600" i="1" dirty="0">
                <a:latin typeface="+mj-lt"/>
              </a:rPr>
              <a:t>or researched by Gallup scientists.</a:t>
            </a:r>
          </a:p>
        </p:txBody>
      </p:sp>
      <p:cxnSp>
        <p:nvCxnSpPr>
          <p:cNvPr id="28" name="Straight Connector 27">
            <a:extLst>
              <a:ext uri="{FF2B5EF4-FFF2-40B4-BE49-F238E27FC236}">
                <a16:creationId xmlns:a16="http://schemas.microsoft.com/office/drawing/2014/main" id="{9CEB1615-2921-DA4E-A585-E81F55C6F8BD}"/>
              </a:ext>
            </a:extLst>
          </p:cNvPr>
          <p:cNvCxnSpPr>
            <a:cxnSpLocks/>
          </p:cNvCxnSpPr>
          <p:nvPr/>
        </p:nvCxnSpPr>
        <p:spPr>
          <a:xfrm flipH="1">
            <a:off x="8892199" y="4845269"/>
            <a:ext cx="768165"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2" name="Slide Number Placeholder 2">
            <a:extLst>
              <a:ext uri="{FF2B5EF4-FFF2-40B4-BE49-F238E27FC236}">
                <a16:creationId xmlns:a16="http://schemas.microsoft.com/office/drawing/2014/main" id="{31223FD7-9FEC-9646-ADC2-CD57BDEF64A8}"/>
              </a:ext>
            </a:extLst>
          </p:cNvPr>
          <p:cNvSpPr>
            <a:spLocks noGrp="1"/>
          </p:cNvSpPr>
          <p:nvPr>
            <p:ph type="sldNum" sz="quarter" idx="13"/>
          </p:nvPr>
        </p:nvSpPr>
        <p:spPr>
          <a:xfrm>
            <a:off x="-1" y="6492875"/>
            <a:ext cx="484632" cy="365125"/>
          </a:xfrm>
          <a:prstGeom prst="rect">
            <a:avLst/>
          </a:prstGeom>
        </p:spPr>
        <p:txBody>
          <a:bodyPr vert="horz" lIns="137160" tIns="45720" rIns="91440" bIns="45720" rtlCol="0" anchor="ctr"/>
          <a:lstStyle>
            <a:defPPr>
              <a:defRPr lang="en-US"/>
            </a:defPPr>
            <a:lvl1pPr algn="ctr" rtl="0" fontAlgn="base">
              <a:spcBef>
                <a:spcPct val="0"/>
              </a:spcBef>
              <a:spcAft>
                <a:spcPct val="0"/>
              </a:spcAft>
              <a:defRPr sz="900" kern="1200">
                <a:solidFill>
                  <a:schemeClr val="accent6"/>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fld id="{59E3E2AC-ACB3-5544-BE29-32D30D23532C}" type="slidenum">
              <a:rPr lang="en-US" smtClean="0"/>
              <a:pPr/>
              <a:t>3</a:t>
            </a:fld>
            <a:r>
              <a:rPr lang="en-US"/>
              <a:t> </a:t>
            </a:r>
            <a:endParaRPr lang="en-US" dirty="0"/>
          </a:p>
        </p:txBody>
      </p:sp>
    </p:spTree>
    <p:extLst>
      <p:ext uri="{BB962C8B-B14F-4D97-AF65-F5344CB8AC3E}">
        <p14:creationId xmlns:p14="http://schemas.microsoft.com/office/powerpoint/2010/main" val="3198845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1000"/>
                                        <p:tgtEl>
                                          <p:spTgt spid="4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1000"/>
                                        <p:tgtEl>
                                          <p:spTgt spid="10"/>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54"/>
                                        </p:tgtEl>
                                        <p:attrNameLst>
                                          <p:attrName>style.visibility</p:attrName>
                                        </p:attrNameLst>
                                      </p:cBhvr>
                                      <p:to>
                                        <p:strVal val="visible"/>
                                      </p:to>
                                    </p:set>
                                    <p:animEffect transition="in" filter="wipe(left)">
                                      <p:cBhvr>
                                        <p:cTn id="13" dur="1000"/>
                                        <p:tgtEl>
                                          <p:spTgt spid="5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43"/>
                                        </p:tgtEl>
                                        <p:attrNameLst>
                                          <p:attrName>style.visibility</p:attrName>
                                        </p:attrNameLst>
                                      </p:cBhvr>
                                      <p:to>
                                        <p:strVal val="visible"/>
                                      </p:to>
                                    </p:set>
                                    <p:animEffect transition="in" filter="wipe(left)">
                                      <p:cBhvr>
                                        <p:cTn id="18" dur="1000"/>
                                        <p:tgtEl>
                                          <p:spTgt spid="43"/>
                                        </p:tgtEl>
                                      </p:cBhvr>
                                    </p:animEffect>
                                  </p:childTnLst>
                                </p:cTn>
                              </p:par>
                              <p:par>
                                <p:cTn id="19" presetID="22" presetClass="entr" presetSubtype="8" fill="hold" nodeType="withEffect">
                                  <p:stCondLst>
                                    <p:cond delay="0"/>
                                  </p:stCondLst>
                                  <p:childTnLst>
                                    <p:set>
                                      <p:cBhvr>
                                        <p:cTn id="20" dur="1" fill="hold">
                                          <p:stCondLst>
                                            <p:cond delay="0"/>
                                          </p:stCondLst>
                                        </p:cTn>
                                        <p:tgtEl>
                                          <p:spTgt spid="44"/>
                                        </p:tgtEl>
                                        <p:attrNameLst>
                                          <p:attrName>style.visibility</p:attrName>
                                        </p:attrNameLst>
                                      </p:cBhvr>
                                      <p:to>
                                        <p:strVal val="visible"/>
                                      </p:to>
                                    </p:set>
                                    <p:animEffect transition="in" filter="wipe(left)">
                                      <p:cBhvr>
                                        <p:cTn id="21" dur="1000"/>
                                        <p:tgtEl>
                                          <p:spTgt spid="44"/>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48"/>
                                        </p:tgtEl>
                                        <p:attrNameLst>
                                          <p:attrName>style.visibility</p:attrName>
                                        </p:attrNameLst>
                                      </p:cBhvr>
                                      <p:to>
                                        <p:strVal val="visible"/>
                                      </p:to>
                                    </p:set>
                                    <p:animEffect transition="in" filter="wipe(left)">
                                      <p:cBhvr>
                                        <p:cTn id="24" dur="1000"/>
                                        <p:tgtEl>
                                          <p:spTgt spid="48"/>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46"/>
                                        </p:tgtEl>
                                        <p:attrNameLst>
                                          <p:attrName>style.visibility</p:attrName>
                                        </p:attrNameLst>
                                      </p:cBhvr>
                                      <p:to>
                                        <p:strVal val="visible"/>
                                      </p:to>
                                    </p:set>
                                    <p:animEffect transition="in" filter="wipe(left)">
                                      <p:cBhvr>
                                        <p:cTn id="29" dur="1000"/>
                                        <p:tgtEl>
                                          <p:spTgt spid="46"/>
                                        </p:tgtEl>
                                      </p:cBhvr>
                                    </p:animEffect>
                                  </p:childTnLst>
                                </p:cTn>
                              </p:par>
                              <p:par>
                                <p:cTn id="30" presetID="22" presetClass="entr" presetSubtype="8" fill="hold" nodeType="withEffect">
                                  <p:stCondLst>
                                    <p:cond delay="0"/>
                                  </p:stCondLst>
                                  <p:childTnLst>
                                    <p:set>
                                      <p:cBhvr>
                                        <p:cTn id="31" dur="1" fill="hold">
                                          <p:stCondLst>
                                            <p:cond delay="0"/>
                                          </p:stCondLst>
                                        </p:cTn>
                                        <p:tgtEl>
                                          <p:spTgt spid="47"/>
                                        </p:tgtEl>
                                        <p:attrNameLst>
                                          <p:attrName>style.visibility</p:attrName>
                                        </p:attrNameLst>
                                      </p:cBhvr>
                                      <p:to>
                                        <p:strVal val="visible"/>
                                      </p:to>
                                    </p:set>
                                    <p:animEffect transition="in" filter="wipe(left)">
                                      <p:cBhvr>
                                        <p:cTn id="32" dur="1000"/>
                                        <p:tgtEl>
                                          <p:spTgt spid="47"/>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51"/>
                                        </p:tgtEl>
                                        <p:attrNameLst>
                                          <p:attrName>style.visibility</p:attrName>
                                        </p:attrNameLst>
                                      </p:cBhvr>
                                      <p:to>
                                        <p:strVal val="visible"/>
                                      </p:to>
                                    </p:set>
                                    <p:animEffect transition="in" filter="wipe(left)">
                                      <p:cBhvr>
                                        <p:cTn id="35" dur="1000"/>
                                        <p:tgtEl>
                                          <p:spTgt spid="51"/>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49"/>
                                        </p:tgtEl>
                                        <p:attrNameLst>
                                          <p:attrName>style.visibility</p:attrName>
                                        </p:attrNameLst>
                                      </p:cBhvr>
                                      <p:to>
                                        <p:strVal val="visible"/>
                                      </p:to>
                                    </p:set>
                                    <p:animEffect transition="in" filter="wipe(left)">
                                      <p:cBhvr>
                                        <p:cTn id="40" dur="1000"/>
                                        <p:tgtEl>
                                          <p:spTgt spid="49"/>
                                        </p:tgtEl>
                                      </p:cBhvr>
                                    </p:animEffect>
                                  </p:childTnLst>
                                </p:cTn>
                              </p:par>
                              <p:par>
                                <p:cTn id="41" presetID="22" presetClass="entr" presetSubtype="8" fill="hold" nodeType="withEffect">
                                  <p:stCondLst>
                                    <p:cond delay="0"/>
                                  </p:stCondLst>
                                  <p:childTnLst>
                                    <p:set>
                                      <p:cBhvr>
                                        <p:cTn id="42" dur="1" fill="hold">
                                          <p:stCondLst>
                                            <p:cond delay="0"/>
                                          </p:stCondLst>
                                        </p:cTn>
                                        <p:tgtEl>
                                          <p:spTgt spid="50"/>
                                        </p:tgtEl>
                                        <p:attrNameLst>
                                          <p:attrName>style.visibility</p:attrName>
                                        </p:attrNameLst>
                                      </p:cBhvr>
                                      <p:to>
                                        <p:strVal val="visible"/>
                                      </p:to>
                                    </p:set>
                                    <p:animEffect transition="in" filter="wipe(left)">
                                      <p:cBhvr>
                                        <p:cTn id="43" dur="1000"/>
                                        <p:tgtEl>
                                          <p:spTgt spid="50"/>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57"/>
                                        </p:tgtEl>
                                        <p:attrNameLst>
                                          <p:attrName>style.visibility</p:attrName>
                                        </p:attrNameLst>
                                      </p:cBhvr>
                                      <p:to>
                                        <p:strVal val="visible"/>
                                      </p:to>
                                    </p:set>
                                    <p:animEffect transition="in" filter="wipe(left)">
                                      <p:cBhvr>
                                        <p:cTn id="46" dur="1000"/>
                                        <p:tgtEl>
                                          <p:spTgt spid="57"/>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5"/>
                                        </p:tgtEl>
                                        <p:attrNameLst>
                                          <p:attrName>style.visibility</p:attrName>
                                        </p:attrNameLst>
                                      </p:cBhvr>
                                      <p:to>
                                        <p:strVal val="visible"/>
                                      </p:to>
                                    </p:set>
                                    <p:animEffect transition="in" filter="wipe(left)">
                                      <p:cBhvr>
                                        <p:cTn id="51" dur="1000"/>
                                        <p:tgtEl>
                                          <p:spTgt spid="5"/>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52"/>
                                        </p:tgtEl>
                                        <p:attrNameLst>
                                          <p:attrName>style.visibility</p:attrName>
                                        </p:attrNameLst>
                                      </p:cBhvr>
                                      <p:to>
                                        <p:strVal val="visible"/>
                                      </p:to>
                                    </p:set>
                                    <p:animEffect transition="in" filter="wipe(left)">
                                      <p:cBhvr>
                                        <p:cTn id="54" dur="1000"/>
                                        <p:tgtEl>
                                          <p:spTgt spid="52"/>
                                        </p:tgtEl>
                                      </p:cBhvr>
                                    </p:animEffect>
                                  </p:childTnLst>
                                </p:cTn>
                              </p:par>
                              <p:par>
                                <p:cTn id="55" presetID="22" presetClass="entr" presetSubtype="8" fill="hold" nodeType="withEffect">
                                  <p:stCondLst>
                                    <p:cond delay="0"/>
                                  </p:stCondLst>
                                  <p:childTnLst>
                                    <p:set>
                                      <p:cBhvr>
                                        <p:cTn id="56" dur="1" fill="hold">
                                          <p:stCondLst>
                                            <p:cond delay="0"/>
                                          </p:stCondLst>
                                        </p:cTn>
                                        <p:tgtEl>
                                          <p:spTgt spid="53"/>
                                        </p:tgtEl>
                                        <p:attrNameLst>
                                          <p:attrName>style.visibility</p:attrName>
                                        </p:attrNameLst>
                                      </p:cBhvr>
                                      <p:to>
                                        <p:strVal val="visible"/>
                                      </p:to>
                                    </p:set>
                                    <p:animEffect transition="in" filter="wipe(left)">
                                      <p:cBhvr>
                                        <p:cTn id="57" dur="10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animBg="1"/>
      <p:bldP spid="43" grpId="0" animBg="1"/>
      <p:bldP spid="46" grpId="0" animBg="1"/>
      <p:bldP spid="48" grpId="0"/>
      <p:bldP spid="49" grpId="0" animBg="1"/>
      <p:bldP spid="51" grpId="0"/>
      <p:bldP spid="52" grpId="0" animBg="1"/>
      <p:bldP spid="54" grpId="0"/>
      <p:bldP spid="5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4873E-59EF-1442-AA76-CFD685AE326B}"/>
              </a:ext>
            </a:extLst>
          </p:cNvPr>
          <p:cNvSpPr>
            <a:spLocks noGrp="1"/>
          </p:cNvSpPr>
          <p:nvPr>
            <p:ph type="title"/>
          </p:nvPr>
        </p:nvSpPr>
        <p:spPr/>
        <p:txBody>
          <a:bodyPr/>
          <a:lstStyle/>
          <a:p>
            <a:r>
              <a:rPr lang="en-GB" dirty="0"/>
              <a:t>Employee Perceptions of ESG – Ethics &amp; Compliance</a:t>
            </a:r>
            <a:endParaRPr lang="en-US" dirty="0"/>
          </a:p>
        </p:txBody>
      </p:sp>
      <p:sp>
        <p:nvSpPr>
          <p:cNvPr id="4" name="Slide Number Placeholder 3">
            <a:extLst>
              <a:ext uri="{FF2B5EF4-FFF2-40B4-BE49-F238E27FC236}">
                <a16:creationId xmlns:a16="http://schemas.microsoft.com/office/drawing/2014/main" id="{A4DAD542-2AED-2D49-BB58-097E105485D4}"/>
              </a:ext>
            </a:extLst>
          </p:cNvPr>
          <p:cNvSpPr>
            <a:spLocks noGrp="1"/>
          </p:cNvSpPr>
          <p:nvPr>
            <p:ph type="sldNum" sz="quarter" idx="11"/>
          </p:nvPr>
        </p:nvSpPr>
        <p:spPr/>
        <p:txBody>
          <a:bodyPr/>
          <a:lstStyle/>
          <a:p>
            <a:fld id="{59E3E2AC-ACB3-5544-BE29-32D30D23532C}" type="slidenum">
              <a:rPr lang="en-US" smtClean="0"/>
              <a:pPr/>
              <a:t>4</a:t>
            </a:fld>
            <a:endParaRPr lang="en-US" dirty="0"/>
          </a:p>
        </p:txBody>
      </p:sp>
      <p:sp>
        <p:nvSpPr>
          <p:cNvPr id="12" name="object 10">
            <a:extLst>
              <a:ext uri="{FF2B5EF4-FFF2-40B4-BE49-F238E27FC236}">
                <a16:creationId xmlns:a16="http://schemas.microsoft.com/office/drawing/2014/main" id="{B42FE8FA-B151-43B0-9D1A-F945CD38A086}"/>
              </a:ext>
            </a:extLst>
          </p:cNvPr>
          <p:cNvSpPr/>
          <p:nvPr/>
        </p:nvSpPr>
        <p:spPr>
          <a:xfrm>
            <a:off x="230124" y="856342"/>
            <a:ext cx="4969478" cy="5446693"/>
          </a:xfrm>
          <a:custGeom>
            <a:avLst/>
            <a:gdLst/>
            <a:ahLst/>
            <a:cxnLst/>
            <a:rect l="l" t="t" r="r" b="b"/>
            <a:pathLst>
              <a:path w="3086100" h="4572000">
                <a:moveTo>
                  <a:pt x="3086100" y="0"/>
                </a:moveTo>
                <a:lnTo>
                  <a:pt x="0" y="0"/>
                </a:lnTo>
                <a:lnTo>
                  <a:pt x="0" y="4572000"/>
                </a:lnTo>
                <a:lnTo>
                  <a:pt x="3086100" y="4572000"/>
                </a:lnTo>
                <a:lnTo>
                  <a:pt x="3086100" y="0"/>
                </a:lnTo>
                <a:close/>
              </a:path>
            </a:pathLst>
          </a:custGeom>
          <a:solidFill>
            <a:schemeClr val="bg2"/>
          </a:solidFill>
        </p:spPr>
        <p:txBody>
          <a:bodyPr wrap="square" lIns="457200" tIns="274320" rIns="457200" bIns="182880" rtlCol="0"/>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spc="100" dirty="0"/>
          </a:p>
          <a:p>
            <a:pPr algn="ctr"/>
            <a:r>
              <a:rPr lang="en-US" sz="2000" spc="100" dirty="0"/>
              <a:t>employees strongly agree that if they raised a concern about ethics and integrity, they are confident their employer would do what is right. </a:t>
            </a:r>
            <a:endParaRPr lang="en-US" sz="2000" b="1" spc="100" dirty="0"/>
          </a:p>
        </p:txBody>
      </p:sp>
      <p:sp>
        <p:nvSpPr>
          <p:cNvPr id="13" name="Rectangle 12">
            <a:extLst>
              <a:ext uri="{FF2B5EF4-FFF2-40B4-BE49-F238E27FC236}">
                <a16:creationId xmlns:a16="http://schemas.microsoft.com/office/drawing/2014/main" id="{FBCE46A0-B7C6-CB44-AF73-E7A86B835C92}"/>
              </a:ext>
            </a:extLst>
          </p:cNvPr>
          <p:cNvSpPr/>
          <p:nvPr/>
        </p:nvSpPr>
        <p:spPr>
          <a:xfrm>
            <a:off x="1930034" y="1133443"/>
            <a:ext cx="1569660" cy="1200329"/>
          </a:xfrm>
          <a:prstGeom prst="rect">
            <a:avLst/>
          </a:prstGeom>
        </p:spPr>
        <p:txBody>
          <a:bodyPr wrap="non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br>
              <a:rPr lang="en-US" sz="3600" dirty="0"/>
            </a:br>
            <a:r>
              <a:rPr lang="en-US" sz="3600" dirty="0"/>
              <a:t>3 in 10</a:t>
            </a:r>
          </a:p>
        </p:txBody>
      </p:sp>
      <p:grpSp>
        <p:nvGrpSpPr>
          <p:cNvPr id="15" name="Group 14">
            <a:extLst>
              <a:ext uri="{FF2B5EF4-FFF2-40B4-BE49-F238E27FC236}">
                <a16:creationId xmlns:a16="http://schemas.microsoft.com/office/drawing/2014/main" id="{016A3DCD-FAE0-8D4F-BA0E-63BE72F886A0}"/>
              </a:ext>
            </a:extLst>
          </p:cNvPr>
          <p:cNvGrpSpPr/>
          <p:nvPr/>
        </p:nvGrpSpPr>
        <p:grpSpPr>
          <a:xfrm>
            <a:off x="1066821" y="2610872"/>
            <a:ext cx="3205114" cy="510231"/>
            <a:chOff x="7503736" y="2894029"/>
            <a:chExt cx="4204354" cy="669303"/>
          </a:xfrm>
        </p:grpSpPr>
        <p:sp>
          <p:nvSpPr>
            <p:cNvPr id="16" name="Oval 15">
              <a:extLst>
                <a:ext uri="{FF2B5EF4-FFF2-40B4-BE49-F238E27FC236}">
                  <a16:creationId xmlns:a16="http://schemas.microsoft.com/office/drawing/2014/main" id="{CB57EBAD-1B55-AC4E-8EAD-252549156E4B}"/>
                </a:ext>
              </a:extLst>
            </p:cNvPr>
            <p:cNvSpPr/>
            <p:nvPr/>
          </p:nvSpPr>
          <p:spPr>
            <a:xfrm>
              <a:off x="7503736" y="2894029"/>
              <a:ext cx="669303" cy="669303"/>
            </a:xfrm>
            <a:prstGeom prst="ellipse">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17" name="Oval 16">
              <a:extLst>
                <a:ext uri="{FF2B5EF4-FFF2-40B4-BE49-F238E27FC236}">
                  <a16:creationId xmlns:a16="http://schemas.microsoft.com/office/drawing/2014/main" id="{7C56F0D4-141D-3447-ACDC-FF0BB3CAF57B}"/>
                </a:ext>
              </a:extLst>
            </p:cNvPr>
            <p:cNvSpPr/>
            <p:nvPr/>
          </p:nvSpPr>
          <p:spPr>
            <a:xfrm>
              <a:off x="8387499" y="2894029"/>
              <a:ext cx="669303" cy="669303"/>
            </a:xfrm>
            <a:prstGeom prst="ellipse">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18" name="Oval 17">
              <a:extLst>
                <a:ext uri="{FF2B5EF4-FFF2-40B4-BE49-F238E27FC236}">
                  <a16:creationId xmlns:a16="http://schemas.microsoft.com/office/drawing/2014/main" id="{0312BAEC-8C78-D244-A99D-9BA477D69F52}"/>
                </a:ext>
              </a:extLst>
            </p:cNvPr>
            <p:cNvSpPr/>
            <p:nvPr/>
          </p:nvSpPr>
          <p:spPr>
            <a:xfrm>
              <a:off x="9271262" y="2894029"/>
              <a:ext cx="669303" cy="669303"/>
            </a:xfrm>
            <a:prstGeom prst="ellipse">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0" name="Oval 19">
              <a:extLst>
                <a:ext uri="{FF2B5EF4-FFF2-40B4-BE49-F238E27FC236}">
                  <a16:creationId xmlns:a16="http://schemas.microsoft.com/office/drawing/2014/main" id="{A51156C0-B503-6141-B9D3-38A03A60B366}"/>
                </a:ext>
              </a:extLst>
            </p:cNvPr>
            <p:cNvSpPr/>
            <p:nvPr/>
          </p:nvSpPr>
          <p:spPr>
            <a:xfrm>
              <a:off x="10155025"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2" name="Oval 21">
              <a:extLst>
                <a:ext uri="{FF2B5EF4-FFF2-40B4-BE49-F238E27FC236}">
                  <a16:creationId xmlns:a16="http://schemas.microsoft.com/office/drawing/2014/main" id="{0DD9971F-6E7B-1C4F-87B8-C18BB47B092C}"/>
                </a:ext>
              </a:extLst>
            </p:cNvPr>
            <p:cNvSpPr/>
            <p:nvPr/>
          </p:nvSpPr>
          <p:spPr>
            <a:xfrm>
              <a:off x="11038787"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grpSp>
      <p:grpSp>
        <p:nvGrpSpPr>
          <p:cNvPr id="23" name="Group 22">
            <a:extLst>
              <a:ext uri="{FF2B5EF4-FFF2-40B4-BE49-F238E27FC236}">
                <a16:creationId xmlns:a16="http://schemas.microsoft.com/office/drawing/2014/main" id="{3DFEFB27-E2F5-443D-A94F-7017367BFD2D}"/>
              </a:ext>
            </a:extLst>
          </p:cNvPr>
          <p:cNvGrpSpPr/>
          <p:nvPr/>
        </p:nvGrpSpPr>
        <p:grpSpPr>
          <a:xfrm>
            <a:off x="1066821" y="3324572"/>
            <a:ext cx="3205114" cy="510231"/>
            <a:chOff x="7503736" y="2894029"/>
            <a:chExt cx="4204354" cy="669303"/>
          </a:xfrm>
        </p:grpSpPr>
        <p:sp>
          <p:nvSpPr>
            <p:cNvPr id="24" name="Oval 23">
              <a:extLst>
                <a:ext uri="{FF2B5EF4-FFF2-40B4-BE49-F238E27FC236}">
                  <a16:creationId xmlns:a16="http://schemas.microsoft.com/office/drawing/2014/main" id="{723F7D7F-4295-4861-A4B9-48BAF9A146F8}"/>
                </a:ext>
              </a:extLst>
            </p:cNvPr>
            <p:cNvSpPr/>
            <p:nvPr/>
          </p:nvSpPr>
          <p:spPr>
            <a:xfrm>
              <a:off x="7503736" y="2894029"/>
              <a:ext cx="669303" cy="669303"/>
            </a:xfrm>
            <a:prstGeom prst="ellipse">
              <a:avLst/>
            </a:prstGeom>
            <a:ln/>
          </p:spPr>
          <p:style>
            <a:lnRef idx="2">
              <a:schemeClr val="accent4"/>
            </a:lnRef>
            <a:fillRef idx="1">
              <a:schemeClr val="lt1"/>
            </a:fillRef>
            <a:effectRef idx="0">
              <a:schemeClr val="accent4"/>
            </a:effectRef>
            <a:fontRef idx="minor">
              <a:schemeClr val="dk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5" name="Oval 24">
              <a:extLst>
                <a:ext uri="{FF2B5EF4-FFF2-40B4-BE49-F238E27FC236}">
                  <a16:creationId xmlns:a16="http://schemas.microsoft.com/office/drawing/2014/main" id="{5C19242E-3FFB-4EAA-9DE7-20796217A08A}"/>
                </a:ext>
              </a:extLst>
            </p:cNvPr>
            <p:cNvSpPr/>
            <p:nvPr/>
          </p:nvSpPr>
          <p:spPr>
            <a:xfrm>
              <a:off x="8387499"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6" name="Oval 25">
              <a:extLst>
                <a:ext uri="{FF2B5EF4-FFF2-40B4-BE49-F238E27FC236}">
                  <a16:creationId xmlns:a16="http://schemas.microsoft.com/office/drawing/2014/main" id="{032D6CB4-9528-4366-B630-1834D892EC2B}"/>
                </a:ext>
              </a:extLst>
            </p:cNvPr>
            <p:cNvSpPr/>
            <p:nvPr/>
          </p:nvSpPr>
          <p:spPr>
            <a:xfrm>
              <a:off x="9271262"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7" name="Oval 26">
              <a:extLst>
                <a:ext uri="{FF2B5EF4-FFF2-40B4-BE49-F238E27FC236}">
                  <a16:creationId xmlns:a16="http://schemas.microsoft.com/office/drawing/2014/main" id="{A8C99AA5-08F5-4EF1-8675-4B8D42169A04}"/>
                </a:ext>
              </a:extLst>
            </p:cNvPr>
            <p:cNvSpPr/>
            <p:nvPr/>
          </p:nvSpPr>
          <p:spPr>
            <a:xfrm>
              <a:off x="10155025"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8" name="Oval 27">
              <a:extLst>
                <a:ext uri="{FF2B5EF4-FFF2-40B4-BE49-F238E27FC236}">
                  <a16:creationId xmlns:a16="http://schemas.microsoft.com/office/drawing/2014/main" id="{0F54846C-24FC-4F4B-9711-4CCBB8A16AC2}"/>
                </a:ext>
              </a:extLst>
            </p:cNvPr>
            <p:cNvSpPr/>
            <p:nvPr/>
          </p:nvSpPr>
          <p:spPr>
            <a:xfrm>
              <a:off x="11038787"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grpSp>
      <p:graphicFrame>
        <p:nvGraphicFramePr>
          <p:cNvPr id="29" name="Chart 28">
            <a:extLst>
              <a:ext uri="{FF2B5EF4-FFF2-40B4-BE49-F238E27FC236}">
                <a16:creationId xmlns:a16="http://schemas.microsoft.com/office/drawing/2014/main" id="{9D8214B5-2E4D-466E-97F0-F57D90E7D230}"/>
              </a:ext>
            </a:extLst>
          </p:cNvPr>
          <p:cNvGraphicFramePr/>
          <p:nvPr>
            <p:extLst>
              <p:ext uri="{D42A27DB-BD31-4B8C-83A1-F6EECF244321}">
                <p14:modId xmlns:p14="http://schemas.microsoft.com/office/powerpoint/2010/main" val="3094340887"/>
              </p:ext>
            </p:extLst>
          </p:nvPr>
        </p:nvGraphicFramePr>
        <p:xfrm>
          <a:off x="5621866" y="916237"/>
          <a:ext cx="5858933" cy="50255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1205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9"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4873E-59EF-1442-AA76-CFD685AE326B}"/>
              </a:ext>
            </a:extLst>
          </p:cNvPr>
          <p:cNvSpPr>
            <a:spLocks noGrp="1"/>
          </p:cNvSpPr>
          <p:nvPr>
            <p:ph type="title"/>
          </p:nvPr>
        </p:nvSpPr>
        <p:spPr/>
        <p:txBody>
          <a:bodyPr/>
          <a:lstStyle/>
          <a:p>
            <a:r>
              <a:rPr lang="en-GB" dirty="0"/>
              <a:t>Employee Perceptions of ESG – DEI</a:t>
            </a:r>
            <a:endParaRPr lang="en-US" dirty="0"/>
          </a:p>
        </p:txBody>
      </p:sp>
      <p:sp>
        <p:nvSpPr>
          <p:cNvPr id="4" name="Slide Number Placeholder 3">
            <a:extLst>
              <a:ext uri="{FF2B5EF4-FFF2-40B4-BE49-F238E27FC236}">
                <a16:creationId xmlns:a16="http://schemas.microsoft.com/office/drawing/2014/main" id="{A4DAD542-2AED-2D49-BB58-097E105485D4}"/>
              </a:ext>
            </a:extLst>
          </p:cNvPr>
          <p:cNvSpPr>
            <a:spLocks noGrp="1"/>
          </p:cNvSpPr>
          <p:nvPr>
            <p:ph type="sldNum" sz="quarter" idx="11"/>
          </p:nvPr>
        </p:nvSpPr>
        <p:spPr/>
        <p:txBody>
          <a:bodyPr/>
          <a:lstStyle/>
          <a:p>
            <a:fld id="{59E3E2AC-ACB3-5544-BE29-32D30D23532C}" type="slidenum">
              <a:rPr lang="en-US" smtClean="0"/>
              <a:pPr/>
              <a:t>5</a:t>
            </a:fld>
            <a:endParaRPr lang="en-US" dirty="0"/>
          </a:p>
        </p:txBody>
      </p:sp>
      <p:sp>
        <p:nvSpPr>
          <p:cNvPr id="12" name="object 10">
            <a:extLst>
              <a:ext uri="{FF2B5EF4-FFF2-40B4-BE49-F238E27FC236}">
                <a16:creationId xmlns:a16="http://schemas.microsoft.com/office/drawing/2014/main" id="{B42FE8FA-B151-43B0-9D1A-F945CD38A086}"/>
              </a:ext>
            </a:extLst>
          </p:cNvPr>
          <p:cNvSpPr/>
          <p:nvPr/>
        </p:nvSpPr>
        <p:spPr>
          <a:xfrm>
            <a:off x="230124" y="856342"/>
            <a:ext cx="4969478" cy="5446693"/>
          </a:xfrm>
          <a:custGeom>
            <a:avLst/>
            <a:gdLst/>
            <a:ahLst/>
            <a:cxnLst/>
            <a:rect l="l" t="t" r="r" b="b"/>
            <a:pathLst>
              <a:path w="3086100" h="4572000">
                <a:moveTo>
                  <a:pt x="3086100" y="0"/>
                </a:moveTo>
                <a:lnTo>
                  <a:pt x="0" y="0"/>
                </a:lnTo>
                <a:lnTo>
                  <a:pt x="0" y="4572000"/>
                </a:lnTo>
                <a:lnTo>
                  <a:pt x="3086100" y="4572000"/>
                </a:lnTo>
                <a:lnTo>
                  <a:pt x="3086100" y="0"/>
                </a:lnTo>
                <a:close/>
              </a:path>
            </a:pathLst>
          </a:custGeom>
          <a:solidFill>
            <a:schemeClr val="bg2"/>
          </a:solidFill>
        </p:spPr>
        <p:txBody>
          <a:bodyPr wrap="square" lIns="457200" tIns="274320" rIns="457200" bIns="182880" rtlCol="0"/>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spc="100" dirty="0"/>
          </a:p>
          <a:p>
            <a:pPr algn="ctr"/>
            <a:r>
              <a:rPr lang="en-US" sz="2000" spc="100" dirty="0"/>
              <a:t>employees strongly agree that they are treated with respect at work</a:t>
            </a:r>
            <a:endParaRPr lang="en-US" sz="2000" b="1" spc="100" dirty="0"/>
          </a:p>
        </p:txBody>
      </p:sp>
      <p:sp>
        <p:nvSpPr>
          <p:cNvPr id="13" name="Rectangle 12">
            <a:extLst>
              <a:ext uri="{FF2B5EF4-FFF2-40B4-BE49-F238E27FC236}">
                <a16:creationId xmlns:a16="http://schemas.microsoft.com/office/drawing/2014/main" id="{FBCE46A0-B7C6-CB44-AF73-E7A86B835C92}"/>
              </a:ext>
            </a:extLst>
          </p:cNvPr>
          <p:cNvSpPr/>
          <p:nvPr/>
        </p:nvSpPr>
        <p:spPr>
          <a:xfrm>
            <a:off x="1930034" y="1133443"/>
            <a:ext cx="1569660" cy="1200329"/>
          </a:xfrm>
          <a:prstGeom prst="rect">
            <a:avLst/>
          </a:prstGeom>
        </p:spPr>
        <p:txBody>
          <a:bodyPr wrap="non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br>
              <a:rPr lang="en-US" sz="3600" dirty="0"/>
            </a:br>
            <a:r>
              <a:rPr lang="en-US" sz="3600" dirty="0"/>
              <a:t>4 in 10</a:t>
            </a:r>
          </a:p>
        </p:txBody>
      </p:sp>
      <p:grpSp>
        <p:nvGrpSpPr>
          <p:cNvPr id="15" name="Group 14">
            <a:extLst>
              <a:ext uri="{FF2B5EF4-FFF2-40B4-BE49-F238E27FC236}">
                <a16:creationId xmlns:a16="http://schemas.microsoft.com/office/drawing/2014/main" id="{016A3DCD-FAE0-8D4F-BA0E-63BE72F886A0}"/>
              </a:ext>
            </a:extLst>
          </p:cNvPr>
          <p:cNvGrpSpPr/>
          <p:nvPr/>
        </p:nvGrpSpPr>
        <p:grpSpPr>
          <a:xfrm>
            <a:off x="1066821" y="2610872"/>
            <a:ext cx="3205114" cy="510231"/>
            <a:chOff x="7503736" y="2894029"/>
            <a:chExt cx="4204354" cy="669303"/>
          </a:xfrm>
        </p:grpSpPr>
        <p:sp>
          <p:nvSpPr>
            <p:cNvPr id="16" name="Oval 15">
              <a:extLst>
                <a:ext uri="{FF2B5EF4-FFF2-40B4-BE49-F238E27FC236}">
                  <a16:creationId xmlns:a16="http://schemas.microsoft.com/office/drawing/2014/main" id="{CB57EBAD-1B55-AC4E-8EAD-252549156E4B}"/>
                </a:ext>
              </a:extLst>
            </p:cNvPr>
            <p:cNvSpPr/>
            <p:nvPr/>
          </p:nvSpPr>
          <p:spPr>
            <a:xfrm>
              <a:off x="7503736" y="2894029"/>
              <a:ext cx="669303" cy="669303"/>
            </a:xfrm>
            <a:prstGeom prst="ellipse">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17" name="Oval 16">
              <a:extLst>
                <a:ext uri="{FF2B5EF4-FFF2-40B4-BE49-F238E27FC236}">
                  <a16:creationId xmlns:a16="http://schemas.microsoft.com/office/drawing/2014/main" id="{7C56F0D4-141D-3447-ACDC-FF0BB3CAF57B}"/>
                </a:ext>
              </a:extLst>
            </p:cNvPr>
            <p:cNvSpPr/>
            <p:nvPr/>
          </p:nvSpPr>
          <p:spPr>
            <a:xfrm>
              <a:off x="8387499" y="2894029"/>
              <a:ext cx="669303" cy="669303"/>
            </a:xfrm>
            <a:prstGeom prst="ellipse">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18" name="Oval 17">
              <a:extLst>
                <a:ext uri="{FF2B5EF4-FFF2-40B4-BE49-F238E27FC236}">
                  <a16:creationId xmlns:a16="http://schemas.microsoft.com/office/drawing/2014/main" id="{0312BAEC-8C78-D244-A99D-9BA477D69F52}"/>
                </a:ext>
              </a:extLst>
            </p:cNvPr>
            <p:cNvSpPr/>
            <p:nvPr/>
          </p:nvSpPr>
          <p:spPr>
            <a:xfrm>
              <a:off x="9271262" y="2894029"/>
              <a:ext cx="669303" cy="669303"/>
            </a:xfrm>
            <a:prstGeom prst="ellipse">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0" name="Oval 19">
              <a:extLst>
                <a:ext uri="{FF2B5EF4-FFF2-40B4-BE49-F238E27FC236}">
                  <a16:creationId xmlns:a16="http://schemas.microsoft.com/office/drawing/2014/main" id="{A51156C0-B503-6141-B9D3-38A03A60B366}"/>
                </a:ext>
              </a:extLst>
            </p:cNvPr>
            <p:cNvSpPr/>
            <p:nvPr/>
          </p:nvSpPr>
          <p:spPr>
            <a:xfrm>
              <a:off x="10155025" y="2894029"/>
              <a:ext cx="669303" cy="669303"/>
            </a:xfrm>
            <a:prstGeom prst="ellipse">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2" name="Oval 21">
              <a:extLst>
                <a:ext uri="{FF2B5EF4-FFF2-40B4-BE49-F238E27FC236}">
                  <a16:creationId xmlns:a16="http://schemas.microsoft.com/office/drawing/2014/main" id="{0DD9971F-6E7B-1C4F-87B8-C18BB47B092C}"/>
                </a:ext>
              </a:extLst>
            </p:cNvPr>
            <p:cNvSpPr/>
            <p:nvPr/>
          </p:nvSpPr>
          <p:spPr>
            <a:xfrm>
              <a:off x="11038787"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grpSp>
      <p:grpSp>
        <p:nvGrpSpPr>
          <p:cNvPr id="23" name="Group 22">
            <a:extLst>
              <a:ext uri="{FF2B5EF4-FFF2-40B4-BE49-F238E27FC236}">
                <a16:creationId xmlns:a16="http://schemas.microsoft.com/office/drawing/2014/main" id="{3DFEFB27-E2F5-443D-A94F-7017367BFD2D}"/>
              </a:ext>
            </a:extLst>
          </p:cNvPr>
          <p:cNvGrpSpPr/>
          <p:nvPr/>
        </p:nvGrpSpPr>
        <p:grpSpPr>
          <a:xfrm>
            <a:off x="1066821" y="3324572"/>
            <a:ext cx="3205114" cy="510231"/>
            <a:chOff x="7503736" y="2894029"/>
            <a:chExt cx="4204354" cy="669303"/>
          </a:xfrm>
        </p:grpSpPr>
        <p:sp>
          <p:nvSpPr>
            <p:cNvPr id="24" name="Oval 23">
              <a:extLst>
                <a:ext uri="{FF2B5EF4-FFF2-40B4-BE49-F238E27FC236}">
                  <a16:creationId xmlns:a16="http://schemas.microsoft.com/office/drawing/2014/main" id="{723F7D7F-4295-4861-A4B9-48BAF9A146F8}"/>
                </a:ext>
              </a:extLst>
            </p:cNvPr>
            <p:cNvSpPr/>
            <p:nvPr/>
          </p:nvSpPr>
          <p:spPr>
            <a:xfrm>
              <a:off x="7503736" y="2894029"/>
              <a:ext cx="669303" cy="669303"/>
            </a:xfrm>
            <a:prstGeom prst="ellipse">
              <a:avLst/>
            </a:prstGeom>
            <a:ln/>
          </p:spPr>
          <p:style>
            <a:lnRef idx="2">
              <a:schemeClr val="accent4"/>
            </a:lnRef>
            <a:fillRef idx="1">
              <a:schemeClr val="lt1"/>
            </a:fillRef>
            <a:effectRef idx="0">
              <a:schemeClr val="accent4"/>
            </a:effectRef>
            <a:fontRef idx="minor">
              <a:schemeClr val="dk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5" name="Oval 24">
              <a:extLst>
                <a:ext uri="{FF2B5EF4-FFF2-40B4-BE49-F238E27FC236}">
                  <a16:creationId xmlns:a16="http://schemas.microsoft.com/office/drawing/2014/main" id="{5C19242E-3FFB-4EAA-9DE7-20796217A08A}"/>
                </a:ext>
              </a:extLst>
            </p:cNvPr>
            <p:cNvSpPr/>
            <p:nvPr/>
          </p:nvSpPr>
          <p:spPr>
            <a:xfrm>
              <a:off x="8387499"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6" name="Oval 25">
              <a:extLst>
                <a:ext uri="{FF2B5EF4-FFF2-40B4-BE49-F238E27FC236}">
                  <a16:creationId xmlns:a16="http://schemas.microsoft.com/office/drawing/2014/main" id="{032D6CB4-9528-4366-B630-1834D892EC2B}"/>
                </a:ext>
              </a:extLst>
            </p:cNvPr>
            <p:cNvSpPr/>
            <p:nvPr/>
          </p:nvSpPr>
          <p:spPr>
            <a:xfrm>
              <a:off x="9271262"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7" name="Oval 26">
              <a:extLst>
                <a:ext uri="{FF2B5EF4-FFF2-40B4-BE49-F238E27FC236}">
                  <a16:creationId xmlns:a16="http://schemas.microsoft.com/office/drawing/2014/main" id="{A8C99AA5-08F5-4EF1-8675-4B8D42169A04}"/>
                </a:ext>
              </a:extLst>
            </p:cNvPr>
            <p:cNvSpPr/>
            <p:nvPr/>
          </p:nvSpPr>
          <p:spPr>
            <a:xfrm>
              <a:off x="10155025"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8" name="Oval 27">
              <a:extLst>
                <a:ext uri="{FF2B5EF4-FFF2-40B4-BE49-F238E27FC236}">
                  <a16:creationId xmlns:a16="http://schemas.microsoft.com/office/drawing/2014/main" id="{0F54846C-24FC-4F4B-9711-4CCBB8A16AC2}"/>
                </a:ext>
              </a:extLst>
            </p:cNvPr>
            <p:cNvSpPr/>
            <p:nvPr/>
          </p:nvSpPr>
          <p:spPr>
            <a:xfrm>
              <a:off x="11038787"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grpSp>
      <p:graphicFrame>
        <p:nvGraphicFramePr>
          <p:cNvPr id="29" name="Chart 28">
            <a:extLst>
              <a:ext uri="{FF2B5EF4-FFF2-40B4-BE49-F238E27FC236}">
                <a16:creationId xmlns:a16="http://schemas.microsoft.com/office/drawing/2014/main" id="{9D8214B5-2E4D-466E-97F0-F57D90E7D230}"/>
              </a:ext>
            </a:extLst>
          </p:cNvPr>
          <p:cNvGraphicFramePr/>
          <p:nvPr>
            <p:extLst>
              <p:ext uri="{D42A27DB-BD31-4B8C-83A1-F6EECF244321}">
                <p14:modId xmlns:p14="http://schemas.microsoft.com/office/powerpoint/2010/main" val="3468149997"/>
              </p:ext>
            </p:extLst>
          </p:nvPr>
        </p:nvGraphicFramePr>
        <p:xfrm>
          <a:off x="5621866" y="916237"/>
          <a:ext cx="5858933" cy="50255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41664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9"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4873E-59EF-1442-AA76-CFD685AE326B}"/>
              </a:ext>
            </a:extLst>
          </p:cNvPr>
          <p:cNvSpPr>
            <a:spLocks noGrp="1"/>
          </p:cNvSpPr>
          <p:nvPr>
            <p:ph type="title"/>
          </p:nvPr>
        </p:nvSpPr>
        <p:spPr/>
        <p:txBody>
          <a:bodyPr/>
          <a:lstStyle/>
          <a:p>
            <a:r>
              <a:rPr lang="en-GB" dirty="0"/>
              <a:t>Employee Perceptions of ESG – Employee Development</a:t>
            </a:r>
            <a:endParaRPr lang="en-US" dirty="0"/>
          </a:p>
        </p:txBody>
      </p:sp>
      <p:sp>
        <p:nvSpPr>
          <p:cNvPr id="4" name="Slide Number Placeholder 3">
            <a:extLst>
              <a:ext uri="{FF2B5EF4-FFF2-40B4-BE49-F238E27FC236}">
                <a16:creationId xmlns:a16="http://schemas.microsoft.com/office/drawing/2014/main" id="{A4DAD542-2AED-2D49-BB58-097E105485D4}"/>
              </a:ext>
            </a:extLst>
          </p:cNvPr>
          <p:cNvSpPr>
            <a:spLocks noGrp="1"/>
          </p:cNvSpPr>
          <p:nvPr>
            <p:ph type="sldNum" sz="quarter" idx="11"/>
          </p:nvPr>
        </p:nvSpPr>
        <p:spPr/>
        <p:txBody>
          <a:bodyPr/>
          <a:lstStyle/>
          <a:p>
            <a:fld id="{59E3E2AC-ACB3-5544-BE29-32D30D23532C}" type="slidenum">
              <a:rPr lang="en-US" smtClean="0"/>
              <a:pPr/>
              <a:t>6</a:t>
            </a:fld>
            <a:endParaRPr lang="en-US" dirty="0"/>
          </a:p>
        </p:txBody>
      </p:sp>
      <p:sp>
        <p:nvSpPr>
          <p:cNvPr id="12" name="object 10">
            <a:extLst>
              <a:ext uri="{FF2B5EF4-FFF2-40B4-BE49-F238E27FC236}">
                <a16:creationId xmlns:a16="http://schemas.microsoft.com/office/drawing/2014/main" id="{B42FE8FA-B151-43B0-9D1A-F945CD38A086}"/>
              </a:ext>
            </a:extLst>
          </p:cNvPr>
          <p:cNvSpPr/>
          <p:nvPr/>
        </p:nvSpPr>
        <p:spPr>
          <a:xfrm>
            <a:off x="230124" y="856342"/>
            <a:ext cx="4969478" cy="5446693"/>
          </a:xfrm>
          <a:custGeom>
            <a:avLst/>
            <a:gdLst/>
            <a:ahLst/>
            <a:cxnLst/>
            <a:rect l="l" t="t" r="r" b="b"/>
            <a:pathLst>
              <a:path w="3086100" h="4572000">
                <a:moveTo>
                  <a:pt x="3086100" y="0"/>
                </a:moveTo>
                <a:lnTo>
                  <a:pt x="0" y="0"/>
                </a:lnTo>
                <a:lnTo>
                  <a:pt x="0" y="4572000"/>
                </a:lnTo>
                <a:lnTo>
                  <a:pt x="3086100" y="4572000"/>
                </a:lnTo>
                <a:lnTo>
                  <a:pt x="3086100" y="0"/>
                </a:lnTo>
                <a:close/>
              </a:path>
            </a:pathLst>
          </a:custGeom>
          <a:solidFill>
            <a:schemeClr val="bg2"/>
          </a:solidFill>
        </p:spPr>
        <p:txBody>
          <a:bodyPr wrap="square" lIns="457200" tIns="274320" rIns="457200" bIns="182880" rtlCol="0"/>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spc="100" dirty="0"/>
          </a:p>
          <a:p>
            <a:pPr algn="ctr"/>
            <a:r>
              <a:rPr lang="en-US" sz="2000" spc="100" dirty="0"/>
              <a:t>employees strongly agree there is someone at work who encourages their development</a:t>
            </a:r>
            <a:endParaRPr lang="en-US" sz="2000" b="1" spc="100" dirty="0"/>
          </a:p>
        </p:txBody>
      </p:sp>
      <p:sp>
        <p:nvSpPr>
          <p:cNvPr id="13" name="Rectangle 12">
            <a:extLst>
              <a:ext uri="{FF2B5EF4-FFF2-40B4-BE49-F238E27FC236}">
                <a16:creationId xmlns:a16="http://schemas.microsoft.com/office/drawing/2014/main" id="{FBCE46A0-B7C6-CB44-AF73-E7A86B835C92}"/>
              </a:ext>
            </a:extLst>
          </p:cNvPr>
          <p:cNvSpPr/>
          <p:nvPr/>
        </p:nvSpPr>
        <p:spPr>
          <a:xfrm>
            <a:off x="1930034" y="1133443"/>
            <a:ext cx="1569660" cy="1200329"/>
          </a:xfrm>
          <a:prstGeom prst="rect">
            <a:avLst/>
          </a:prstGeom>
        </p:spPr>
        <p:txBody>
          <a:bodyPr wrap="non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br>
              <a:rPr lang="en-US" sz="3600" dirty="0"/>
            </a:br>
            <a:r>
              <a:rPr lang="en-US" sz="3600" dirty="0"/>
              <a:t>3 in 10</a:t>
            </a:r>
          </a:p>
        </p:txBody>
      </p:sp>
      <p:grpSp>
        <p:nvGrpSpPr>
          <p:cNvPr id="15" name="Group 14">
            <a:extLst>
              <a:ext uri="{FF2B5EF4-FFF2-40B4-BE49-F238E27FC236}">
                <a16:creationId xmlns:a16="http://schemas.microsoft.com/office/drawing/2014/main" id="{016A3DCD-FAE0-8D4F-BA0E-63BE72F886A0}"/>
              </a:ext>
            </a:extLst>
          </p:cNvPr>
          <p:cNvGrpSpPr/>
          <p:nvPr/>
        </p:nvGrpSpPr>
        <p:grpSpPr>
          <a:xfrm>
            <a:off x="1066821" y="2610872"/>
            <a:ext cx="3205114" cy="510231"/>
            <a:chOff x="7503736" y="2894029"/>
            <a:chExt cx="4204354" cy="669303"/>
          </a:xfrm>
        </p:grpSpPr>
        <p:sp>
          <p:nvSpPr>
            <p:cNvPr id="16" name="Oval 15">
              <a:extLst>
                <a:ext uri="{FF2B5EF4-FFF2-40B4-BE49-F238E27FC236}">
                  <a16:creationId xmlns:a16="http://schemas.microsoft.com/office/drawing/2014/main" id="{CB57EBAD-1B55-AC4E-8EAD-252549156E4B}"/>
                </a:ext>
              </a:extLst>
            </p:cNvPr>
            <p:cNvSpPr/>
            <p:nvPr/>
          </p:nvSpPr>
          <p:spPr>
            <a:xfrm>
              <a:off x="7503736" y="2894029"/>
              <a:ext cx="669303" cy="669303"/>
            </a:xfrm>
            <a:prstGeom prst="ellipse">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17" name="Oval 16">
              <a:extLst>
                <a:ext uri="{FF2B5EF4-FFF2-40B4-BE49-F238E27FC236}">
                  <a16:creationId xmlns:a16="http://schemas.microsoft.com/office/drawing/2014/main" id="{7C56F0D4-141D-3447-ACDC-FF0BB3CAF57B}"/>
                </a:ext>
              </a:extLst>
            </p:cNvPr>
            <p:cNvSpPr/>
            <p:nvPr/>
          </p:nvSpPr>
          <p:spPr>
            <a:xfrm>
              <a:off x="8387499" y="2894029"/>
              <a:ext cx="669303" cy="669303"/>
            </a:xfrm>
            <a:prstGeom prst="ellipse">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18" name="Oval 17">
              <a:extLst>
                <a:ext uri="{FF2B5EF4-FFF2-40B4-BE49-F238E27FC236}">
                  <a16:creationId xmlns:a16="http://schemas.microsoft.com/office/drawing/2014/main" id="{0312BAEC-8C78-D244-A99D-9BA477D69F52}"/>
                </a:ext>
              </a:extLst>
            </p:cNvPr>
            <p:cNvSpPr/>
            <p:nvPr/>
          </p:nvSpPr>
          <p:spPr>
            <a:xfrm>
              <a:off x="9271262" y="2894029"/>
              <a:ext cx="669303" cy="669303"/>
            </a:xfrm>
            <a:prstGeom prst="ellipse">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2" name="Oval 21">
              <a:extLst>
                <a:ext uri="{FF2B5EF4-FFF2-40B4-BE49-F238E27FC236}">
                  <a16:creationId xmlns:a16="http://schemas.microsoft.com/office/drawing/2014/main" id="{0DD9971F-6E7B-1C4F-87B8-C18BB47B092C}"/>
                </a:ext>
              </a:extLst>
            </p:cNvPr>
            <p:cNvSpPr/>
            <p:nvPr/>
          </p:nvSpPr>
          <p:spPr>
            <a:xfrm>
              <a:off x="11038787"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grpSp>
      <p:grpSp>
        <p:nvGrpSpPr>
          <p:cNvPr id="23" name="Group 22">
            <a:extLst>
              <a:ext uri="{FF2B5EF4-FFF2-40B4-BE49-F238E27FC236}">
                <a16:creationId xmlns:a16="http://schemas.microsoft.com/office/drawing/2014/main" id="{3DFEFB27-E2F5-443D-A94F-7017367BFD2D}"/>
              </a:ext>
            </a:extLst>
          </p:cNvPr>
          <p:cNvGrpSpPr/>
          <p:nvPr/>
        </p:nvGrpSpPr>
        <p:grpSpPr>
          <a:xfrm>
            <a:off x="1066821" y="3324572"/>
            <a:ext cx="3205114" cy="510231"/>
            <a:chOff x="7503736" y="2894029"/>
            <a:chExt cx="4204354" cy="669303"/>
          </a:xfrm>
        </p:grpSpPr>
        <p:sp>
          <p:nvSpPr>
            <p:cNvPr id="24" name="Oval 23">
              <a:extLst>
                <a:ext uri="{FF2B5EF4-FFF2-40B4-BE49-F238E27FC236}">
                  <a16:creationId xmlns:a16="http://schemas.microsoft.com/office/drawing/2014/main" id="{723F7D7F-4295-4861-A4B9-48BAF9A146F8}"/>
                </a:ext>
              </a:extLst>
            </p:cNvPr>
            <p:cNvSpPr/>
            <p:nvPr/>
          </p:nvSpPr>
          <p:spPr>
            <a:xfrm>
              <a:off x="7503736" y="2894029"/>
              <a:ext cx="669303" cy="669303"/>
            </a:xfrm>
            <a:prstGeom prst="ellipse">
              <a:avLst/>
            </a:prstGeom>
            <a:ln/>
          </p:spPr>
          <p:style>
            <a:lnRef idx="2">
              <a:schemeClr val="accent4"/>
            </a:lnRef>
            <a:fillRef idx="1">
              <a:schemeClr val="lt1"/>
            </a:fillRef>
            <a:effectRef idx="0">
              <a:schemeClr val="accent4"/>
            </a:effectRef>
            <a:fontRef idx="minor">
              <a:schemeClr val="dk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5" name="Oval 24">
              <a:extLst>
                <a:ext uri="{FF2B5EF4-FFF2-40B4-BE49-F238E27FC236}">
                  <a16:creationId xmlns:a16="http://schemas.microsoft.com/office/drawing/2014/main" id="{5C19242E-3FFB-4EAA-9DE7-20796217A08A}"/>
                </a:ext>
              </a:extLst>
            </p:cNvPr>
            <p:cNvSpPr/>
            <p:nvPr/>
          </p:nvSpPr>
          <p:spPr>
            <a:xfrm>
              <a:off x="8387499"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6" name="Oval 25">
              <a:extLst>
                <a:ext uri="{FF2B5EF4-FFF2-40B4-BE49-F238E27FC236}">
                  <a16:creationId xmlns:a16="http://schemas.microsoft.com/office/drawing/2014/main" id="{032D6CB4-9528-4366-B630-1834D892EC2B}"/>
                </a:ext>
              </a:extLst>
            </p:cNvPr>
            <p:cNvSpPr/>
            <p:nvPr/>
          </p:nvSpPr>
          <p:spPr>
            <a:xfrm>
              <a:off x="9271262"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7" name="Oval 26">
              <a:extLst>
                <a:ext uri="{FF2B5EF4-FFF2-40B4-BE49-F238E27FC236}">
                  <a16:creationId xmlns:a16="http://schemas.microsoft.com/office/drawing/2014/main" id="{A8C99AA5-08F5-4EF1-8675-4B8D42169A04}"/>
                </a:ext>
              </a:extLst>
            </p:cNvPr>
            <p:cNvSpPr/>
            <p:nvPr/>
          </p:nvSpPr>
          <p:spPr>
            <a:xfrm>
              <a:off x="10155025"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8" name="Oval 27">
              <a:extLst>
                <a:ext uri="{FF2B5EF4-FFF2-40B4-BE49-F238E27FC236}">
                  <a16:creationId xmlns:a16="http://schemas.microsoft.com/office/drawing/2014/main" id="{0F54846C-24FC-4F4B-9711-4CCBB8A16AC2}"/>
                </a:ext>
              </a:extLst>
            </p:cNvPr>
            <p:cNvSpPr/>
            <p:nvPr/>
          </p:nvSpPr>
          <p:spPr>
            <a:xfrm>
              <a:off x="11038787"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grpSp>
      <p:graphicFrame>
        <p:nvGraphicFramePr>
          <p:cNvPr id="29" name="Chart 28">
            <a:extLst>
              <a:ext uri="{FF2B5EF4-FFF2-40B4-BE49-F238E27FC236}">
                <a16:creationId xmlns:a16="http://schemas.microsoft.com/office/drawing/2014/main" id="{9D8214B5-2E4D-466E-97F0-F57D90E7D230}"/>
              </a:ext>
            </a:extLst>
          </p:cNvPr>
          <p:cNvGraphicFramePr/>
          <p:nvPr>
            <p:extLst>
              <p:ext uri="{D42A27DB-BD31-4B8C-83A1-F6EECF244321}">
                <p14:modId xmlns:p14="http://schemas.microsoft.com/office/powerpoint/2010/main" val="3111950522"/>
              </p:ext>
            </p:extLst>
          </p:nvPr>
        </p:nvGraphicFramePr>
        <p:xfrm>
          <a:off x="5621866" y="916237"/>
          <a:ext cx="5858933" cy="5025526"/>
        </p:xfrm>
        <a:graphic>
          <a:graphicData uri="http://schemas.openxmlformats.org/drawingml/2006/chart">
            <c:chart xmlns:c="http://schemas.openxmlformats.org/drawingml/2006/chart" xmlns:r="http://schemas.openxmlformats.org/officeDocument/2006/relationships" r:id="rId2"/>
          </a:graphicData>
        </a:graphic>
      </p:graphicFrame>
      <p:sp>
        <p:nvSpPr>
          <p:cNvPr id="19" name="Oval 18">
            <a:extLst>
              <a:ext uri="{FF2B5EF4-FFF2-40B4-BE49-F238E27FC236}">
                <a16:creationId xmlns:a16="http://schemas.microsoft.com/office/drawing/2014/main" id="{7EFF9285-521A-4339-B49A-221919E3AEF8}"/>
              </a:ext>
            </a:extLst>
          </p:cNvPr>
          <p:cNvSpPr/>
          <p:nvPr/>
        </p:nvSpPr>
        <p:spPr>
          <a:xfrm>
            <a:off x="3084324" y="2603323"/>
            <a:ext cx="510231" cy="510231"/>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Tree>
    <p:extLst>
      <p:ext uri="{BB962C8B-B14F-4D97-AF65-F5344CB8AC3E}">
        <p14:creationId xmlns:p14="http://schemas.microsoft.com/office/powerpoint/2010/main" val="1300897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9"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4873E-59EF-1442-AA76-CFD685AE326B}"/>
              </a:ext>
            </a:extLst>
          </p:cNvPr>
          <p:cNvSpPr>
            <a:spLocks noGrp="1"/>
          </p:cNvSpPr>
          <p:nvPr>
            <p:ph type="title"/>
          </p:nvPr>
        </p:nvSpPr>
        <p:spPr/>
        <p:txBody>
          <a:bodyPr/>
          <a:lstStyle/>
          <a:p>
            <a:r>
              <a:rPr lang="en-GB" dirty="0"/>
              <a:t>Employee Perceptions of ESG – Wellbeing</a:t>
            </a:r>
            <a:endParaRPr lang="en-US" dirty="0"/>
          </a:p>
        </p:txBody>
      </p:sp>
      <p:sp>
        <p:nvSpPr>
          <p:cNvPr id="4" name="Slide Number Placeholder 3">
            <a:extLst>
              <a:ext uri="{FF2B5EF4-FFF2-40B4-BE49-F238E27FC236}">
                <a16:creationId xmlns:a16="http://schemas.microsoft.com/office/drawing/2014/main" id="{A4DAD542-2AED-2D49-BB58-097E105485D4}"/>
              </a:ext>
            </a:extLst>
          </p:cNvPr>
          <p:cNvSpPr>
            <a:spLocks noGrp="1"/>
          </p:cNvSpPr>
          <p:nvPr>
            <p:ph type="sldNum" sz="quarter" idx="11"/>
          </p:nvPr>
        </p:nvSpPr>
        <p:spPr/>
        <p:txBody>
          <a:bodyPr/>
          <a:lstStyle/>
          <a:p>
            <a:fld id="{59E3E2AC-ACB3-5544-BE29-32D30D23532C}" type="slidenum">
              <a:rPr lang="en-US" smtClean="0"/>
              <a:pPr/>
              <a:t>7</a:t>
            </a:fld>
            <a:endParaRPr lang="en-US" dirty="0"/>
          </a:p>
        </p:txBody>
      </p:sp>
      <p:sp>
        <p:nvSpPr>
          <p:cNvPr id="12" name="object 10">
            <a:extLst>
              <a:ext uri="{FF2B5EF4-FFF2-40B4-BE49-F238E27FC236}">
                <a16:creationId xmlns:a16="http://schemas.microsoft.com/office/drawing/2014/main" id="{B42FE8FA-B151-43B0-9D1A-F945CD38A086}"/>
              </a:ext>
            </a:extLst>
          </p:cNvPr>
          <p:cNvSpPr/>
          <p:nvPr/>
        </p:nvSpPr>
        <p:spPr>
          <a:xfrm>
            <a:off x="230124" y="856342"/>
            <a:ext cx="4969478" cy="5446693"/>
          </a:xfrm>
          <a:custGeom>
            <a:avLst/>
            <a:gdLst/>
            <a:ahLst/>
            <a:cxnLst/>
            <a:rect l="l" t="t" r="r" b="b"/>
            <a:pathLst>
              <a:path w="3086100" h="4572000">
                <a:moveTo>
                  <a:pt x="3086100" y="0"/>
                </a:moveTo>
                <a:lnTo>
                  <a:pt x="0" y="0"/>
                </a:lnTo>
                <a:lnTo>
                  <a:pt x="0" y="4572000"/>
                </a:lnTo>
                <a:lnTo>
                  <a:pt x="3086100" y="4572000"/>
                </a:lnTo>
                <a:lnTo>
                  <a:pt x="3086100" y="0"/>
                </a:lnTo>
                <a:close/>
              </a:path>
            </a:pathLst>
          </a:custGeom>
          <a:solidFill>
            <a:schemeClr val="bg2"/>
          </a:solidFill>
        </p:spPr>
        <p:txBody>
          <a:bodyPr wrap="square" lIns="457200" tIns="274320" rIns="457200" bIns="182880" rtlCol="0"/>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spc="100" dirty="0"/>
          </a:p>
          <a:p>
            <a:pPr algn="ctr"/>
            <a:r>
              <a:rPr lang="en-US" sz="2000" spc="100" dirty="0"/>
              <a:t>employees strongly agree their organization cares about their overall wellbeing</a:t>
            </a:r>
            <a:endParaRPr lang="en-US" sz="2000" b="1" spc="100" dirty="0"/>
          </a:p>
        </p:txBody>
      </p:sp>
      <p:sp>
        <p:nvSpPr>
          <p:cNvPr id="13" name="Rectangle 12">
            <a:extLst>
              <a:ext uri="{FF2B5EF4-FFF2-40B4-BE49-F238E27FC236}">
                <a16:creationId xmlns:a16="http://schemas.microsoft.com/office/drawing/2014/main" id="{FBCE46A0-B7C6-CB44-AF73-E7A86B835C92}"/>
              </a:ext>
            </a:extLst>
          </p:cNvPr>
          <p:cNvSpPr/>
          <p:nvPr/>
        </p:nvSpPr>
        <p:spPr>
          <a:xfrm>
            <a:off x="1930034" y="1133443"/>
            <a:ext cx="1569660" cy="1200329"/>
          </a:xfrm>
          <a:prstGeom prst="rect">
            <a:avLst/>
          </a:prstGeom>
        </p:spPr>
        <p:txBody>
          <a:bodyPr wrap="non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br>
              <a:rPr lang="en-US" sz="3600" dirty="0"/>
            </a:br>
            <a:r>
              <a:rPr lang="en-US" sz="3600" dirty="0"/>
              <a:t>3 in 10</a:t>
            </a:r>
          </a:p>
        </p:txBody>
      </p:sp>
      <p:grpSp>
        <p:nvGrpSpPr>
          <p:cNvPr id="15" name="Group 14">
            <a:extLst>
              <a:ext uri="{FF2B5EF4-FFF2-40B4-BE49-F238E27FC236}">
                <a16:creationId xmlns:a16="http://schemas.microsoft.com/office/drawing/2014/main" id="{016A3DCD-FAE0-8D4F-BA0E-63BE72F886A0}"/>
              </a:ext>
            </a:extLst>
          </p:cNvPr>
          <p:cNvGrpSpPr/>
          <p:nvPr/>
        </p:nvGrpSpPr>
        <p:grpSpPr>
          <a:xfrm>
            <a:off x="1066821" y="2610872"/>
            <a:ext cx="3205114" cy="510231"/>
            <a:chOff x="7503736" y="2894029"/>
            <a:chExt cx="4204354" cy="669303"/>
          </a:xfrm>
        </p:grpSpPr>
        <p:sp>
          <p:nvSpPr>
            <p:cNvPr id="16" name="Oval 15">
              <a:extLst>
                <a:ext uri="{FF2B5EF4-FFF2-40B4-BE49-F238E27FC236}">
                  <a16:creationId xmlns:a16="http://schemas.microsoft.com/office/drawing/2014/main" id="{CB57EBAD-1B55-AC4E-8EAD-252549156E4B}"/>
                </a:ext>
              </a:extLst>
            </p:cNvPr>
            <p:cNvSpPr/>
            <p:nvPr/>
          </p:nvSpPr>
          <p:spPr>
            <a:xfrm>
              <a:off x="7503736" y="2894029"/>
              <a:ext cx="669303" cy="669303"/>
            </a:xfrm>
            <a:prstGeom prst="ellipse">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17" name="Oval 16">
              <a:extLst>
                <a:ext uri="{FF2B5EF4-FFF2-40B4-BE49-F238E27FC236}">
                  <a16:creationId xmlns:a16="http://schemas.microsoft.com/office/drawing/2014/main" id="{7C56F0D4-141D-3447-ACDC-FF0BB3CAF57B}"/>
                </a:ext>
              </a:extLst>
            </p:cNvPr>
            <p:cNvSpPr/>
            <p:nvPr/>
          </p:nvSpPr>
          <p:spPr>
            <a:xfrm>
              <a:off x="8387499" y="2894029"/>
              <a:ext cx="669303" cy="669303"/>
            </a:xfrm>
            <a:prstGeom prst="ellipse">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18" name="Oval 17">
              <a:extLst>
                <a:ext uri="{FF2B5EF4-FFF2-40B4-BE49-F238E27FC236}">
                  <a16:creationId xmlns:a16="http://schemas.microsoft.com/office/drawing/2014/main" id="{0312BAEC-8C78-D244-A99D-9BA477D69F52}"/>
                </a:ext>
              </a:extLst>
            </p:cNvPr>
            <p:cNvSpPr/>
            <p:nvPr/>
          </p:nvSpPr>
          <p:spPr>
            <a:xfrm>
              <a:off x="9271262" y="2894029"/>
              <a:ext cx="669303" cy="669303"/>
            </a:xfrm>
            <a:prstGeom prst="ellipse">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2" name="Oval 21">
              <a:extLst>
                <a:ext uri="{FF2B5EF4-FFF2-40B4-BE49-F238E27FC236}">
                  <a16:creationId xmlns:a16="http://schemas.microsoft.com/office/drawing/2014/main" id="{0DD9971F-6E7B-1C4F-87B8-C18BB47B092C}"/>
                </a:ext>
              </a:extLst>
            </p:cNvPr>
            <p:cNvSpPr/>
            <p:nvPr/>
          </p:nvSpPr>
          <p:spPr>
            <a:xfrm>
              <a:off x="11038787"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grpSp>
      <p:grpSp>
        <p:nvGrpSpPr>
          <p:cNvPr id="23" name="Group 22">
            <a:extLst>
              <a:ext uri="{FF2B5EF4-FFF2-40B4-BE49-F238E27FC236}">
                <a16:creationId xmlns:a16="http://schemas.microsoft.com/office/drawing/2014/main" id="{3DFEFB27-E2F5-443D-A94F-7017367BFD2D}"/>
              </a:ext>
            </a:extLst>
          </p:cNvPr>
          <p:cNvGrpSpPr/>
          <p:nvPr/>
        </p:nvGrpSpPr>
        <p:grpSpPr>
          <a:xfrm>
            <a:off x="1066821" y="3324572"/>
            <a:ext cx="3205114" cy="510231"/>
            <a:chOff x="7503736" y="2894029"/>
            <a:chExt cx="4204354" cy="669303"/>
          </a:xfrm>
        </p:grpSpPr>
        <p:sp>
          <p:nvSpPr>
            <p:cNvPr id="24" name="Oval 23">
              <a:extLst>
                <a:ext uri="{FF2B5EF4-FFF2-40B4-BE49-F238E27FC236}">
                  <a16:creationId xmlns:a16="http://schemas.microsoft.com/office/drawing/2014/main" id="{723F7D7F-4295-4861-A4B9-48BAF9A146F8}"/>
                </a:ext>
              </a:extLst>
            </p:cNvPr>
            <p:cNvSpPr/>
            <p:nvPr/>
          </p:nvSpPr>
          <p:spPr>
            <a:xfrm>
              <a:off x="7503736" y="2894029"/>
              <a:ext cx="669303" cy="669303"/>
            </a:xfrm>
            <a:prstGeom prst="ellipse">
              <a:avLst/>
            </a:prstGeom>
            <a:ln/>
          </p:spPr>
          <p:style>
            <a:lnRef idx="2">
              <a:schemeClr val="accent4"/>
            </a:lnRef>
            <a:fillRef idx="1">
              <a:schemeClr val="lt1"/>
            </a:fillRef>
            <a:effectRef idx="0">
              <a:schemeClr val="accent4"/>
            </a:effectRef>
            <a:fontRef idx="minor">
              <a:schemeClr val="dk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5" name="Oval 24">
              <a:extLst>
                <a:ext uri="{FF2B5EF4-FFF2-40B4-BE49-F238E27FC236}">
                  <a16:creationId xmlns:a16="http://schemas.microsoft.com/office/drawing/2014/main" id="{5C19242E-3FFB-4EAA-9DE7-20796217A08A}"/>
                </a:ext>
              </a:extLst>
            </p:cNvPr>
            <p:cNvSpPr/>
            <p:nvPr/>
          </p:nvSpPr>
          <p:spPr>
            <a:xfrm>
              <a:off x="8387499"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6" name="Oval 25">
              <a:extLst>
                <a:ext uri="{FF2B5EF4-FFF2-40B4-BE49-F238E27FC236}">
                  <a16:creationId xmlns:a16="http://schemas.microsoft.com/office/drawing/2014/main" id="{032D6CB4-9528-4366-B630-1834D892EC2B}"/>
                </a:ext>
              </a:extLst>
            </p:cNvPr>
            <p:cNvSpPr/>
            <p:nvPr/>
          </p:nvSpPr>
          <p:spPr>
            <a:xfrm>
              <a:off x="9271262"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7" name="Oval 26">
              <a:extLst>
                <a:ext uri="{FF2B5EF4-FFF2-40B4-BE49-F238E27FC236}">
                  <a16:creationId xmlns:a16="http://schemas.microsoft.com/office/drawing/2014/main" id="{A8C99AA5-08F5-4EF1-8675-4B8D42169A04}"/>
                </a:ext>
              </a:extLst>
            </p:cNvPr>
            <p:cNvSpPr/>
            <p:nvPr/>
          </p:nvSpPr>
          <p:spPr>
            <a:xfrm>
              <a:off x="10155025"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8" name="Oval 27">
              <a:extLst>
                <a:ext uri="{FF2B5EF4-FFF2-40B4-BE49-F238E27FC236}">
                  <a16:creationId xmlns:a16="http://schemas.microsoft.com/office/drawing/2014/main" id="{0F54846C-24FC-4F4B-9711-4CCBB8A16AC2}"/>
                </a:ext>
              </a:extLst>
            </p:cNvPr>
            <p:cNvSpPr/>
            <p:nvPr/>
          </p:nvSpPr>
          <p:spPr>
            <a:xfrm>
              <a:off x="11038787"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grpSp>
      <p:graphicFrame>
        <p:nvGraphicFramePr>
          <p:cNvPr id="29" name="Chart 28">
            <a:extLst>
              <a:ext uri="{FF2B5EF4-FFF2-40B4-BE49-F238E27FC236}">
                <a16:creationId xmlns:a16="http://schemas.microsoft.com/office/drawing/2014/main" id="{9D8214B5-2E4D-466E-97F0-F57D90E7D230}"/>
              </a:ext>
            </a:extLst>
          </p:cNvPr>
          <p:cNvGraphicFramePr/>
          <p:nvPr>
            <p:extLst>
              <p:ext uri="{D42A27DB-BD31-4B8C-83A1-F6EECF244321}">
                <p14:modId xmlns:p14="http://schemas.microsoft.com/office/powerpoint/2010/main" val="2552376259"/>
              </p:ext>
            </p:extLst>
          </p:nvPr>
        </p:nvGraphicFramePr>
        <p:xfrm>
          <a:off x="5621866" y="916237"/>
          <a:ext cx="5858933" cy="5025526"/>
        </p:xfrm>
        <a:graphic>
          <a:graphicData uri="http://schemas.openxmlformats.org/drawingml/2006/chart">
            <c:chart xmlns:c="http://schemas.openxmlformats.org/drawingml/2006/chart" xmlns:r="http://schemas.openxmlformats.org/officeDocument/2006/relationships" r:id="rId2"/>
          </a:graphicData>
        </a:graphic>
      </p:graphicFrame>
      <p:sp>
        <p:nvSpPr>
          <p:cNvPr id="19" name="Oval 18">
            <a:extLst>
              <a:ext uri="{FF2B5EF4-FFF2-40B4-BE49-F238E27FC236}">
                <a16:creationId xmlns:a16="http://schemas.microsoft.com/office/drawing/2014/main" id="{7EFF9285-521A-4339-B49A-221919E3AEF8}"/>
              </a:ext>
            </a:extLst>
          </p:cNvPr>
          <p:cNvSpPr/>
          <p:nvPr/>
        </p:nvSpPr>
        <p:spPr>
          <a:xfrm>
            <a:off x="3084324" y="2603323"/>
            <a:ext cx="510231" cy="510231"/>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Tree>
    <p:extLst>
      <p:ext uri="{BB962C8B-B14F-4D97-AF65-F5344CB8AC3E}">
        <p14:creationId xmlns:p14="http://schemas.microsoft.com/office/powerpoint/2010/main" val="1167638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9"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4873E-59EF-1442-AA76-CFD685AE326B}"/>
              </a:ext>
            </a:extLst>
          </p:cNvPr>
          <p:cNvSpPr>
            <a:spLocks noGrp="1"/>
          </p:cNvSpPr>
          <p:nvPr>
            <p:ph type="title"/>
          </p:nvPr>
        </p:nvSpPr>
        <p:spPr/>
        <p:txBody>
          <a:bodyPr/>
          <a:lstStyle/>
          <a:p>
            <a:r>
              <a:rPr lang="en-GB" dirty="0"/>
              <a:t>Employee Perceptions of ESG – Environment</a:t>
            </a:r>
            <a:endParaRPr lang="en-US" dirty="0"/>
          </a:p>
        </p:txBody>
      </p:sp>
      <p:sp>
        <p:nvSpPr>
          <p:cNvPr id="4" name="Slide Number Placeholder 3">
            <a:extLst>
              <a:ext uri="{FF2B5EF4-FFF2-40B4-BE49-F238E27FC236}">
                <a16:creationId xmlns:a16="http://schemas.microsoft.com/office/drawing/2014/main" id="{A4DAD542-2AED-2D49-BB58-097E105485D4}"/>
              </a:ext>
            </a:extLst>
          </p:cNvPr>
          <p:cNvSpPr>
            <a:spLocks noGrp="1"/>
          </p:cNvSpPr>
          <p:nvPr>
            <p:ph type="sldNum" sz="quarter" idx="11"/>
          </p:nvPr>
        </p:nvSpPr>
        <p:spPr/>
        <p:txBody>
          <a:bodyPr/>
          <a:lstStyle/>
          <a:p>
            <a:fld id="{59E3E2AC-ACB3-5544-BE29-32D30D23532C}" type="slidenum">
              <a:rPr lang="en-US" smtClean="0"/>
              <a:pPr/>
              <a:t>8</a:t>
            </a:fld>
            <a:endParaRPr lang="en-US" dirty="0"/>
          </a:p>
        </p:txBody>
      </p:sp>
      <p:sp>
        <p:nvSpPr>
          <p:cNvPr id="12" name="object 10">
            <a:extLst>
              <a:ext uri="{FF2B5EF4-FFF2-40B4-BE49-F238E27FC236}">
                <a16:creationId xmlns:a16="http://schemas.microsoft.com/office/drawing/2014/main" id="{B42FE8FA-B151-43B0-9D1A-F945CD38A086}"/>
              </a:ext>
            </a:extLst>
          </p:cNvPr>
          <p:cNvSpPr/>
          <p:nvPr/>
        </p:nvSpPr>
        <p:spPr>
          <a:xfrm>
            <a:off x="230124" y="856342"/>
            <a:ext cx="4969478" cy="5446693"/>
          </a:xfrm>
          <a:custGeom>
            <a:avLst/>
            <a:gdLst/>
            <a:ahLst/>
            <a:cxnLst/>
            <a:rect l="l" t="t" r="r" b="b"/>
            <a:pathLst>
              <a:path w="3086100" h="4572000">
                <a:moveTo>
                  <a:pt x="3086100" y="0"/>
                </a:moveTo>
                <a:lnTo>
                  <a:pt x="0" y="0"/>
                </a:lnTo>
                <a:lnTo>
                  <a:pt x="0" y="4572000"/>
                </a:lnTo>
                <a:lnTo>
                  <a:pt x="3086100" y="4572000"/>
                </a:lnTo>
                <a:lnTo>
                  <a:pt x="3086100" y="0"/>
                </a:lnTo>
                <a:close/>
              </a:path>
            </a:pathLst>
          </a:custGeom>
          <a:solidFill>
            <a:schemeClr val="bg2"/>
          </a:solidFill>
        </p:spPr>
        <p:txBody>
          <a:bodyPr wrap="square" lIns="457200" tIns="274320" rIns="457200" bIns="182880" rtlCol="0"/>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b="1" spc="100" dirty="0"/>
          </a:p>
          <a:p>
            <a:pPr algn="ctr"/>
            <a:endParaRPr lang="en-US" sz="1600" spc="100" dirty="0"/>
          </a:p>
          <a:p>
            <a:pPr algn="ctr"/>
            <a:r>
              <a:rPr lang="en-US" sz="2000" spc="100" dirty="0"/>
              <a:t>employees strongly agree their organization makes a positive impact on people and the planet</a:t>
            </a:r>
            <a:endParaRPr lang="en-US" sz="2000" b="1" spc="100" dirty="0"/>
          </a:p>
        </p:txBody>
      </p:sp>
      <p:sp>
        <p:nvSpPr>
          <p:cNvPr id="13" name="Rectangle 12">
            <a:extLst>
              <a:ext uri="{FF2B5EF4-FFF2-40B4-BE49-F238E27FC236}">
                <a16:creationId xmlns:a16="http://schemas.microsoft.com/office/drawing/2014/main" id="{FBCE46A0-B7C6-CB44-AF73-E7A86B835C92}"/>
              </a:ext>
            </a:extLst>
          </p:cNvPr>
          <p:cNvSpPr/>
          <p:nvPr/>
        </p:nvSpPr>
        <p:spPr>
          <a:xfrm>
            <a:off x="1930034" y="1133443"/>
            <a:ext cx="1569660" cy="1200329"/>
          </a:xfrm>
          <a:prstGeom prst="rect">
            <a:avLst/>
          </a:prstGeom>
        </p:spPr>
        <p:txBody>
          <a:bodyPr wrap="non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br>
              <a:rPr lang="en-US" sz="3600" dirty="0"/>
            </a:br>
            <a:r>
              <a:rPr lang="en-US" sz="3600" dirty="0"/>
              <a:t>3 in 10</a:t>
            </a:r>
          </a:p>
        </p:txBody>
      </p:sp>
      <p:grpSp>
        <p:nvGrpSpPr>
          <p:cNvPr id="15" name="Group 14">
            <a:extLst>
              <a:ext uri="{FF2B5EF4-FFF2-40B4-BE49-F238E27FC236}">
                <a16:creationId xmlns:a16="http://schemas.microsoft.com/office/drawing/2014/main" id="{016A3DCD-FAE0-8D4F-BA0E-63BE72F886A0}"/>
              </a:ext>
            </a:extLst>
          </p:cNvPr>
          <p:cNvGrpSpPr/>
          <p:nvPr/>
        </p:nvGrpSpPr>
        <p:grpSpPr>
          <a:xfrm>
            <a:off x="1066821" y="2610872"/>
            <a:ext cx="3205114" cy="510231"/>
            <a:chOff x="7503736" y="2894029"/>
            <a:chExt cx="4204354" cy="669303"/>
          </a:xfrm>
        </p:grpSpPr>
        <p:sp>
          <p:nvSpPr>
            <p:cNvPr id="16" name="Oval 15">
              <a:extLst>
                <a:ext uri="{FF2B5EF4-FFF2-40B4-BE49-F238E27FC236}">
                  <a16:creationId xmlns:a16="http://schemas.microsoft.com/office/drawing/2014/main" id="{CB57EBAD-1B55-AC4E-8EAD-252549156E4B}"/>
                </a:ext>
              </a:extLst>
            </p:cNvPr>
            <p:cNvSpPr/>
            <p:nvPr/>
          </p:nvSpPr>
          <p:spPr>
            <a:xfrm>
              <a:off x="7503736" y="2894029"/>
              <a:ext cx="669303" cy="669303"/>
            </a:xfrm>
            <a:prstGeom prst="ellipse">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17" name="Oval 16">
              <a:extLst>
                <a:ext uri="{FF2B5EF4-FFF2-40B4-BE49-F238E27FC236}">
                  <a16:creationId xmlns:a16="http://schemas.microsoft.com/office/drawing/2014/main" id="{7C56F0D4-141D-3447-ACDC-FF0BB3CAF57B}"/>
                </a:ext>
              </a:extLst>
            </p:cNvPr>
            <p:cNvSpPr/>
            <p:nvPr/>
          </p:nvSpPr>
          <p:spPr>
            <a:xfrm>
              <a:off x="8387499" y="2894029"/>
              <a:ext cx="669303" cy="669303"/>
            </a:xfrm>
            <a:prstGeom prst="ellipse">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18" name="Oval 17">
              <a:extLst>
                <a:ext uri="{FF2B5EF4-FFF2-40B4-BE49-F238E27FC236}">
                  <a16:creationId xmlns:a16="http://schemas.microsoft.com/office/drawing/2014/main" id="{0312BAEC-8C78-D244-A99D-9BA477D69F52}"/>
                </a:ext>
              </a:extLst>
            </p:cNvPr>
            <p:cNvSpPr/>
            <p:nvPr/>
          </p:nvSpPr>
          <p:spPr>
            <a:xfrm>
              <a:off x="9271262" y="2894029"/>
              <a:ext cx="669303" cy="669303"/>
            </a:xfrm>
            <a:prstGeom prst="ellipse">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2" name="Oval 21">
              <a:extLst>
                <a:ext uri="{FF2B5EF4-FFF2-40B4-BE49-F238E27FC236}">
                  <a16:creationId xmlns:a16="http://schemas.microsoft.com/office/drawing/2014/main" id="{0DD9971F-6E7B-1C4F-87B8-C18BB47B092C}"/>
                </a:ext>
              </a:extLst>
            </p:cNvPr>
            <p:cNvSpPr/>
            <p:nvPr/>
          </p:nvSpPr>
          <p:spPr>
            <a:xfrm>
              <a:off x="11038787"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grpSp>
      <p:grpSp>
        <p:nvGrpSpPr>
          <p:cNvPr id="23" name="Group 22">
            <a:extLst>
              <a:ext uri="{FF2B5EF4-FFF2-40B4-BE49-F238E27FC236}">
                <a16:creationId xmlns:a16="http://schemas.microsoft.com/office/drawing/2014/main" id="{3DFEFB27-E2F5-443D-A94F-7017367BFD2D}"/>
              </a:ext>
            </a:extLst>
          </p:cNvPr>
          <p:cNvGrpSpPr/>
          <p:nvPr/>
        </p:nvGrpSpPr>
        <p:grpSpPr>
          <a:xfrm>
            <a:off x="1066821" y="3324572"/>
            <a:ext cx="3205114" cy="510231"/>
            <a:chOff x="7503736" y="2894029"/>
            <a:chExt cx="4204354" cy="669303"/>
          </a:xfrm>
        </p:grpSpPr>
        <p:sp>
          <p:nvSpPr>
            <p:cNvPr id="24" name="Oval 23">
              <a:extLst>
                <a:ext uri="{FF2B5EF4-FFF2-40B4-BE49-F238E27FC236}">
                  <a16:creationId xmlns:a16="http://schemas.microsoft.com/office/drawing/2014/main" id="{723F7D7F-4295-4861-A4B9-48BAF9A146F8}"/>
                </a:ext>
              </a:extLst>
            </p:cNvPr>
            <p:cNvSpPr/>
            <p:nvPr/>
          </p:nvSpPr>
          <p:spPr>
            <a:xfrm>
              <a:off x="7503736" y="2894029"/>
              <a:ext cx="669303" cy="669303"/>
            </a:xfrm>
            <a:prstGeom prst="ellipse">
              <a:avLst/>
            </a:prstGeom>
            <a:ln/>
          </p:spPr>
          <p:style>
            <a:lnRef idx="2">
              <a:schemeClr val="accent4"/>
            </a:lnRef>
            <a:fillRef idx="1">
              <a:schemeClr val="lt1"/>
            </a:fillRef>
            <a:effectRef idx="0">
              <a:schemeClr val="accent4"/>
            </a:effectRef>
            <a:fontRef idx="minor">
              <a:schemeClr val="dk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5" name="Oval 24">
              <a:extLst>
                <a:ext uri="{FF2B5EF4-FFF2-40B4-BE49-F238E27FC236}">
                  <a16:creationId xmlns:a16="http://schemas.microsoft.com/office/drawing/2014/main" id="{5C19242E-3FFB-4EAA-9DE7-20796217A08A}"/>
                </a:ext>
              </a:extLst>
            </p:cNvPr>
            <p:cNvSpPr/>
            <p:nvPr/>
          </p:nvSpPr>
          <p:spPr>
            <a:xfrm>
              <a:off x="8387499"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6" name="Oval 25">
              <a:extLst>
                <a:ext uri="{FF2B5EF4-FFF2-40B4-BE49-F238E27FC236}">
                  <a16:creationId xmlns:a16="http://schemas.microsoft.com/office/drawing/2014/main" id="{032D6CB4-9528-4366-B630-1834D892EC2B}"/>
                </a:ext>
              </a:extLst>
            </p:cNvPr>
            <p:cNvSpPr/>
            <p:nvPr/>
          </p:nvSpPr>
          <p:spPr>
            <a:xfrm>
              <a:off x="9271262"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7" name="Oval 26">
              <a:extLst>
                <a:ext uri="{FF2B5EF4-FFF2-40B4-BE49-F238E27FC236}">
                  <a16:creationId xmlns:a16="http://schemas.microsoft.com/office/drawing/2014/main" id="{A8C99AA5-08F5-4EF1-8675-4B8D42169A04}"/>
                </a:ext>
              </a:extLst>
            </p:cNvPr>
            <p:cNvSpPr/>
            <p:nvPr/>
          </p:nvSpPr>
          <p:spPr>
            <a:xfrm>
              <a:off x="10155025"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
          <p:nvSpPr>
            <p:cNvPr id="28" name="Oval 27">
              <a:extLst>
                <a:ext uri="{FF2B5EF4-FFF2-40B4-BE49-F238E27FC236}">
                  <a16:creationId xmlns:a16="http://schemas.microsoft.com/office/drawing/2014/main" id="{0F54846C-24FC-4F4B-9711-4CCBB8A16AC2}"/>
                </a:ext>
              </a:extLst>
            </p:cNvPr>
            <p:cNvSpPr/>
            <p:nvPr/>
          </p:nvSpPr>
          <p:spPr>
            <a:xfrm>
              <a:off x="11038787" y="2894029"/>
              <a:ext cx="669303" cy="669303"/>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grpSp>
      <p:graphicFrame>
        <p:nvGraphicFramePr>
          <p:cNvPr id="29" name="Chart 28">
            <a:extLst>
              <a:ext uri="{FF2B5EF4-FFF2-40B4-BE49-F238E27FC236}">
                <a16:creationId xmlns:a16="http://schemas.microsoft.com/office/drawing/2014/main" id="{9D8214B5-2E4D-466E-97F0-F57D90E7D230}"/>
              </a:ext>
            </a:extLst>
          </p:cNvPr>
          <p:cNvGraphicFramePr/>
          <p:nvPr>
            <p:extLst>
              <p:ext uri="{D42A27DB-BD31-4B8C-83A1-F6EECF244321}">
                <p14:modId xmlns:p14="http://schemas.microsoft.com/office/powerpoint/2010/main" val="1462195774"/>
              </p:ext>
            </p:extLst>
          </p:nvPr>
        </p:nvGraphicFramePr>
        <p:xfrm>
          <a:off x="5621866" y="916237"/>
          <a:ext cx="5858933" cy="5025526"/>
        </p:xfrm>
        <a:graphic>
          <a:graphicData uri="http://schemas.openxmlformats.org/drawingml/2006/chart">
            <c:chart xmlns:c="http://schemas.openxmlformats.org/drawingml/2006/chart" xmlns:r="http://schemas.openxmlformats.org/officeDocument/2006/relationships" r:id="rId2"/>
          </a:graphicData>
        </a:graphic>
      </p:graphicFrame>
      <p:sp>
        <p:nvSpPr>
          <p:cNvPr id="19" name="Oval 18">
            <a:extLst>
              <a:ext uri="{FF2B5EF4-FFF2-40B4-BE49-F238E27FC236}">
                <a16:creationId xmlns:a16="http://schemas.microsoft.com/office/drawing/2014/main" id="{7EFF9285-521A-4339-B49A-221919E3AEF8}"/>
              </a:ext>
            </a:extLst>
          </p:cNvPr>
          <p:cNvSpPr/>
          <p:nvPr/>
        </p:nvSpPr>
        <p:spPr>
          <a:xfrm>
            <a:off x="3084324" y="2603323"/>
            <a:ext cx="510231" cy="510231"/>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a:p>
        </p:txBody>
      </p:sp>
    </p:spTree>
    <p:extLst>
      <p:ext uri="{BB962C8B-B14F-4D97-AF65-F5344CB8AC3E}">
        <p14:creationId xmlns:p14="http://schemas.microsoft.com/office/powerpoint/2010/main" val="2823576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9"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DE15E-17A3-6446-A8C7-9F0050F0A142}"/>
              </a:ext>
            </a:extLst>
          </p:cNvPr>
          <p:cNvSpPr>
            <a:spLocks noGrp="1"/>
          </p:cNvSpPr>
          <p:nvPr>
            <p:ph type="title"/>
          </p:nvPr>
        </p:nvSpPr>
        <p:spPr/>
        <p:txBody>
          <a:bodyPr/>
          <a:lstStyle/>
          <a:p>
            <a:r>
              <a:rPr lang="en-GB" dirty="0"/>
              <a:t>Employees Participation in DEI Initiatives </a:t>
            </a:r>
            <a:endParaRPr lang="en-US" dirty="0"/>
          </a:p>
        </p:txBody>
      </p:sp>
      <p:sp>
        <p:nvSpPr>
          <p:cNvPr id="3" name="Slide Number Placeholder 2">
            <a:extLst>
              <a:ext uri="{FF2B5EF4-FFF2-40B4-BE49-F238E27FC236}">
                <a16:creationId xmlns:a16="http://schemas.microsoft.com/office/drawing/2014/main" id="{C802B321-A611-5144-8722-A79D32ED28B5}"/>
              </a:ext>
            </a:extLst>
          </p:cNvPr>
          <p:cNvSpPr>
            <a:spLocks noGrp="1"/>
          </p:cNvSpPr>
          <p:nvPr>
            <p:ph type="sldNum" sz="quarter" idx="11"/>
          </p:nvPr>
        </p:nvSpPr>
        <p:spPr/>
        <p:txBody>
          <a:bodyPr/>
          <a:lstStyle/>
          <a:p>
            <a:fld id="{59E3E2AC-ACB3-5544-BE29-32D30D23532C}" type="slidenum">
              <a:rPr lang="en-US" smtClean="0"/>
              <a:pPr/>
              <a:t>9</a:t>
            </a:fld>
            <a:r>
              <a:rPr lang="en-US"/>
              <a:t> </a:t>
            </a:r>
            <a:endParaRPr lang="en-US" dirty="0"/>
          </a:p>
        </p:txBody>
      </p:sp>
      <p:graphicFrame>
        <p:nvGraphicFramePr>
          <p:cNvPr id="6" name="Chart 5">
            <a:extLst>
              <a:ext uri="{FF2B5EF4-FFF2-40B4-BE49-F238E27FC236}">
                <a16:creationId xmlns:a16="http://schemas.microsoft.com/office/drawing/2014/main" id="{B23733E3-06E1-4F19-9771-43257AACE49B}"/>
              </a:ext>
            </a:extLst>
          </p:cNvPr>
          <p:cNvGraphicFramePr/>
          <p:nvPr>
            <p:extLst>
              <p:ext uri="{D42A27DB-BD31-4B8C-83A1-F6EECF244321}">
                <p14:modId xmlns:p14="http://schemas.microsoft.com/office/powerpoint/2010/main" val="1806423534"/>
              </p:ext>
            </p:extLst>
          </p:nvPr>
        </p:nvGraphicFramePr>
        <p:xfrm>
          <a:off x="274320" y="1232898"/>
          <a:ext cx="4500880" cy="506515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Chart 15">
            <a:extLst>
              <a:ext uri="{FF2B5EF4-FFF2-40B4-BE49-F238E27FC236}">
                <a16:creationId xmlns:a16="http://schemas.microsoft.com/office/drawing/2014/main" id="{2A4C54A4-5FFC-40D7-A3E7-C9FC08AA2BA5}"/>
              </a:ext>
            </a:extLst>
          </p:cNvPr>
          <p:cNvGraphicFramePr/>
          <p:nvPr>
            <p:extLst>
              <p:ext uri="{D42A27DB-BD31-4B8C-83A1-F6EECF244321}">
                <p14:modId xmlns:p14="http://schemas.microsoft.com/office/powerpoint/2010/main" val="385750344"/>
              </p:ext>
            </p:extLst>
          </p:nvPr>
        </p:nvGraphicFramePr>
        <p:xfrm>
          <a:off x="4227695" y="1263719"/>
          <a:ext cx="3904369" cy="50343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5" name="Chart 24">
            <a:extLst>
              <a:ext uri="{FF2B5EF4-FFF2-40B4-BE49-F238E27FC236}">
                <a16:creationId xmlns:a16="http://schemas.microsoft.com/office/drawing/2014/main" id="{0811ACF1-CBAD-4F2E-A43D-68A812445D32}"/>
              </a:ext>
            </a:extLst>
          </p:cNvPr>
          <p:cNvGraphicFramePr/>
          <p:nvPr>
            <p:extLst>
              <p:ext uri="{D42A27DB-BD31-4B8C-83A1-F6EECF244321}">
                <p14:modId xmlns:p14="http://schemas.microsoft.com/office/powerpoint/2010/main" val="1061282539"/>
              </p:ext>
            </p:extLst>
          </p:nvPr>
        </p:nvGraphicFramePr>
        <p:xfrm>
          <a:off x="8013311" y="1263719"/>
          <a:ext cx="3904369" cy="503433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76602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10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16" grpId="0">
        <p:bldAsOne/>
      </p:bldGraphic>
      <p:bldGraphic spid="25" grpId="0">
        <p:bldAsOne/>
      </p:bldGraphic>
    </p:bldLst>
  </p:timing>
</p:sld>
</file>

<file path=ppt/theme/theme1.xml><?xml version="1.0" encoding="utf-8"?>
<a:theme xmlns:a="http://schemas.openxmlformats.org/drawingml/2006/main" name="Gallup">
  <a:themeElements>
    <a:clrScheme name="Gallup">
      <a:dk1>
        <a:srgbClr val="2B2B2B"/>
      </a:dk1>
      <a:lt1>
        <a:srgbClr val="FFFFFF"/>
      </a:lt1>
      <a:dk2>
        <a:srgbClr val="666666"/>
      </a:dk2>
      <a:lt2>
        <a:srgbClr val="ECF4DE"/>
      </a:lt2>
      <a:accent1>
        <a:srgbClr val="2B2B2B"/>
      </a:accent1>
      <a:accent2>
        <a:srgbClr val="929292"/>
      </a:accent2>
      <a:accent3>
        <a:srgbClr val="BBBBBB"/>
      </a:accent3>
      <a:accent4>
        <a:srgbClr val="007934"/>
      </a:accent4>
      <a:accent5>
        <a:srgbClr val="61C250"/>
      </a:accent5>
      <a:accent6>
        <a:srgbClr val="ECF3DE"/>
      </a:accent6>
      <a:hlink>
        <a:srgbClr val="61C250"/>
      </a:hlink>
      <a:folHlink>
        <a:srgbClr val="007934"/>
      </a:folHlink>
    </a:clrScheme>
    <a:fontScheme name="Gallup">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solidFill>
        <a:ln w="3175">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rgbClr val="FF0000"/>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dirty="0" err="1" smtClean="0">
            <a:latin typeface="+mn-lt"/>
          </a:defRPr>
        </a:defPPr>
      </a:lstStyle>
    </a:txDef>
  </a:objectDefaults>
  <a:extraClrSchemeLst>
    <a:extraClrScheme>
      <a:clrScheme name="Default Design 1">
        <a:dk1>
          <a:srgbClr val="4D4F53"/>
        </a:dk1>
        <a:lt1>
          <a:srgbClr val="FFFFFF"/>
        </a:lt1>
        <a:dk2>
          <a:srgbClr val="61C250"/>
        </a:dk2>
        <a:lt2>
          <a:srgbClr val="4D4F53"/>
        </a:lt2>
        <a:accent1>
          <a:srgbClr val="C3E76F"/>
        </a:accent1>
        <a:accent2>
          <a:srgbClr val="61C250"/>
        </a:accent2>
        <a:accent3>
          <a:srgbClr val="FFFFFF"/>
        </a:accent3>
        <a:accent4>
          <a:srgbClr val="404246"/>
        </a:accent4>
        <a:accent5>
          <a:srgbClr val="DEF1BB"/>
        </a:accent5>
        <a:accent6>
          <a:srgbClr val="57B048"/>
        </a:accent6>
        <a:hlink>
          <a:srgbClr val="007934"/>
        </a:hlink>
        <a:folHlink>
          <a:srgbClr val="27593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Gallup_LightGray">
  <a:themeElements>
    <a:clrScheme name="Gallup">
      <a:dk1>
        <a:srgbClr val="2B2B2B"/>
      </a:dk1>
      <a:lt1>
        <a:srgbClr val="FFFFFF"/>
      </a:lt1>
      <a:dk2>
        <a:srgbClr val="666666"/>
      </a:dk2>
      <a:lt2>
        <a:srgbClr val="ECF4DE"/>
      </a:lt2>
      <a:accent1>
        <a:srgbClr val="2B2B2B"/>
      </a:accent1>
      <a:accent2>
        <a:srgbClr val="929292"/>
      </a:accent2>
      <a:accent3>
        <a:srgbClr val="BBBBBB"/>
      </a:accent3>
      <a:accent4>
        <a:srgbClr val="007934"/>
      </a:accent4>
      <a:accent5>
        <a:srgbClr val="61C250"/>
      </a:accent5>
      <a:accent6>
        <a:srgbClr val="ECF3DE"/>
      </a:accent6>
      <a:hlink>
        <a:srgbClr val="61C250"/>
      </a:hlink>
      <a:folHlink>
        <a:srgbClr val="007934"/>
      </a:folHlink>
    </a:clrScheme>
    <a:fontScheme name="Gallup">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solidFill>
        <a:ln w="3175">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rgbClr val="FF0000"/>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dirty="0" err="1" smtClean="0">
            <a:latin typeface="+mn-lt"/>
          </a:defRPr>
        </a:defPPr>
      </a:lstStyle>
    </a:txDef>
  </a:objectDefaults>
  <a:extraClrSchemeLst>
    <a:extraClrScheme>
      <a:clrScheme name="Default Design 1">
        <a:dk1>
          <a:srgbClr val="4D4F53"/>
        </a:dk1>
        <a:lt1>
          <a:srgbClr val="FFFFFF"/>
        </a:lt1>
        <a:dk2>
          <a:srgbClr val="61C250"/>
        </a:dk2>
        <a:lt2>
          <a:srgbClr val="4D4F53"/>
        </a:lt2>
        <a:accent1>
          <a:srgbClr val="C3E76F"/>
        </a:accent1>
        <a:accent2>
          <a:srgbClr val="61C250"/>
        </a:accent2>
        <a:accent3>
          <a:srgbClr val="FFFFFF"/>
        </a:accent3>
        <a:accent4>
          <a:srgbClr val="404246"/>
        </a:accent4>
        <a:accent5>
          <a:srgbClr val="DEF1BB"/>
        </a:accent5>
        <a:accent6>
          <a:srgbClr val="57B048"/>
        </a:accent6>
        <a:hlink>
          <a:srgbClr val="007934"/>
        </a:hlink>
        <a:folHlink>
          <a:srgbClr val="27593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Gallup_LightGreen">
  <a:themeElements>
    <a:clrScheme name="Gallup2019 24">
      <a:dk1>
        <a:srgbClr val="2B2B2B"/>
      </a:dk1>
      <a:lt1>
        <a:srgbClr val="FFFFFF"/>
      </a:lt1>
      <a:dk2>
        <a:srgbClr val="666666"/>
      </a:dk2>
      <a:lt2>
        <a:srgbClr val="ECF4DE"/>
      </a:lt2>
      <a:accent1>
        <a:srgbClr val="2B2B2B"/>
      </a:accent1>
      <a:accent2>
        <a:srgbClr val="929292"/>
      </a:accent2>
      <a:accent3>
        <a:srgbClr val="BBBBBB"/>
      </a:accent3>
      <a:accent4>
        <a:srgbClr val="007934"/>
      </a:accent4>
      <a:accent5>
        <a:srgbClr val="61C250"/>
      </a:accent5>
      <a:accent6>
        <a:srgbClr val="ECF3DE"/>
      </a:accent6>
      <a:hlink>
        <a:srgbClr val="61C250"/>
      </a:hlink>
      <a:folHlink>
        <a:srgbClr val="007934"/>
      </a:folHlink>
    </a:clrScheme>
    <a:fontScheme name="Gallup">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solidFill>
        <a:ln w="3175">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rgbClr val="FF0000"/>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dirty="0" err="1" smtClean="0">
            <a:latin typeface="+mn-lt"/>
          </a:defRPr>
        </a:defPPr>
      </a:lstStyle>
    </a:txDef>
  </a:objectDefaults>
  <a:extraClrSchemeLst>
    <a:extraClrScheme>
      <a:clrScheme name="Default Design 1">
        <a:dk1>
          <a:srgbClr val="4D4F53"/>
        </a:dk1>
        <a:lt1>
          <a:srgbClr val="FFFFFF"/>
        </a:lt1>
        <a:dk2>
          <a:srgbClr val="61C250"/>
        </a:dk2>
        <a:lt2>
          <a:srgbClr val="4D4F53"/>
        </a:lt2>
        <a:accent1>
          <a:srgbClr val="C3E76F"/>
        </a:accent1>
        <a:accent2>
          <a:srgbClr val="61C250"/>
        </a:accent2>
        <a:accent3>
          <a:srgbClr val="FFFFFF"/>
        </a:accent3>
        <a:accent4>
          <a:srgbClr val="404246"/>
        </a:accent4>
        <a:accent5>
          <a:srgbClr val="DEF1BB"/>
        </a:accent5>
        <a:accent6>
          <a:srgbClr val="57B048"/>
        </a:accent6>
        <a:hlink>
          <a:srgbClr val="007934"/>
        </a:hlink>
        <a:folHlink>
          <a:srgbClr val="275937"/>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Gallup">
      <a:dk1>
        <a:srgbClr val="404545"/>
      </a:dk1>
      <a:lt1>
        <a:srgbClr val="FFFFFF"/>
      </a:lt1>
      <a:dk2>
        <a:srgbClr val="8A9292"/>
      </a:dk2>
      <a:lt2>
        <a:srgbClr val="ECF4DE"/>
      </a:lt2>
      <a:accent1>
        <a:srgbClr val="007934"/>
      </a:accent1>
      <a:accent2>
        <a:srgbClr val="61C250"/>
      </a:accent2>
      <a:accent3>
        <a:srgbClr val="404545"/>
      </a:accent3>
      <a:accent4>
        <a:srgbClr val="B5B6B3"/>
      </a:accent4>
      <a:accent5>
        <a:srgbClr val="0096D6"/>
      </a:accent5>
      <a:accent6>
        <a:srgbClr val="EEAF30"/>
      </a:accent6>
      <a:hlink>
        <a:srgbClr val="61C250"/>
      </a:hlink>
      <a:folHlink>
        <a:srgbClr val="007934"/>
      </a:folHlink>
    </a:clrScheme>
    <a:fontScheme name="Gallup">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TotalTime>
  <Words>871</Words>
  <Application>Microsoft Office PowerPoint</Application>
  <PresentationFormat>Widescreen</PresentationFormat>
  <Paragraphs>179</Paragraphs>
  <Slides>13</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13</vt:i4>
      </vt:variant>
    </vt:vector>
  </HeadingPairs>
  <TitlesOfParts>
    <vt:vector size="20" baseType="lpstr">
      <vt:lpstr>Arial</vt:lpstr>
      <vt:lpstr>Georgia</vt:lpstr>
      <vt:lpstr>Times</vt:lpstr>
      <vt:lpstr>Wingdings</vt:lpstr>
      <vt:lpstr>Gallup</vt:lpstr>
      <vt:lpstr>1_Gallup_LightGray</vt:lpstr>
      <vt:lpstr>2_Gallup_LightGreen</vt:lpstr>
      <vt:lpstr>PowerPoint Presentation</vt:lpstr>
      <vt:lpstr>NAHR CHRO Academy June 2022</vt:lpstr>
      <vt:lpstr>The Gallup People and Planet 5</vt:lpstr>
      <vt:lpstr>Employee Perceptions of ESG – Ethics &amp; Compliance</vt:lpstr>
      <vt:lpstr>Employee Perceptions of ESG – DEI</vt:lpstr>
      <vt:lpstr>Employee Perceptions of ESG – Employee Development</vt:lpstr>
      <vt:lpstr>Employee Perceptions of ESG – Wellbeing</vt:lpstr>
      <vt:lpstr>Employee Perceptions of ESG – Environment</vt:lpstr>
      <vt:lpstr>Employees Participation in DEI Initiatives </vt:lpstr>
      <vt:lpstr>Employees Perception of DEI Initiatives </vt:lpstr>
      <vt:lpstr>Employees Perception of Managers</vt:lpstr>
      <vt:lpstr>Employees Perceptions of Leaders on DEI</vt:lpstr>
      <vt:lpstr>Copyright Standards</vt:lpstr>
    </vt:vector>
  </TitlesOfParts>
  <Manager/>
  <Company>Gallup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Widescreen PowerPoint Presentation</dc:title>
  <dc:subject/>
  <dc:creator>Ellyn Maese (Bass)</dc:creator>
  <cp:keywords/>
  <dc:description/>
  <cp:lastModifiedBy>Debbie Knaack</cp:lastModifiedBy>
  <cp:revision>698</cp:revision>
  <cp:lastPrinted>2012-09-12T16:25:16Z</cp:lastPrinted>
  <dcterms:created xsi:type="dcterms:W3CDTF">2007-07-19T19:31:24Z</dcterms:created>
  <dcterms:modified xsi:type="dcterms:W3CDTF">2022-06-03T20:45:29Z</dcterms:modified>
  <cp:category/>
  <cp:contentStatus>Version 3.0</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b20742-429b-42b9-accf-7e4dee8e6e11_Enabled">
    <vt:lpwstr>true</vt:lpwstr>
  </property>
  <property fmtid="{D5CDD505-2E9C-101B-9397-08002B2CF9AE}" pid="3" name="MSIP_Label_d8b20742-429b-42b9-accf-7e4dee8e6e11_SetDate">
    <vt:lpwstr>2022-01-20T15:37:07Z</vt:lpwstr>
  </property>
  <property fmtid="{D5CDD505-2E9C-101B-9397-08002B2CF9AE}" pid="4" name="MSIP_Label_d8b20742-429b-42b9-accf-7e4dee8e6e11_Method">
    <vt:lpwstr>Standard</vt:lpwstr>
  </property>
  <property fmtid="{D5CDD505-2E9C-101B-9397-08002B2CF9AE}" pid="5" name="MSIP_Label_d8b20742-429b-42b9-accf-7e4dee8e6e11_Name">
    <vt:lpwstr>General</vt:lpwstr>
  </property>
  <property fmtid="{D5CDD505-2E9C-101B-9397-08002B2CF9AE}" pid="6" name="MSIP_Label_d8b20742-429b-42b9-accf-7e4dee8e6e11_SiteId">
    <vt:lpwstr>b14f2065-f065-4a73-8348-7550feb841c5</vt:lpwstr>
  </property>
  <property fmtid="{D5CDD505-2E9C-101B-9397-08002B2CF9AE}" pid="7" name="MSIP_Label_d8b20742-429b-42b9-accf-7e4dee8e6e11_ActionId">
    <vt:lpwstr>2ad167ef-8031-4cea-86ea-564234e03b3f</vt:lpwstr>
  </property>
  <property fmtid="{D5CDD505-2E9C-101B-9397-08002B2CF9AE}" pid="8" name="MSIP_Label_d8b20742-429b-42b9-accf-7e4dee8e6e11_ContentBits">
    <vt:lpwstr>0</vt:lpwstr>
  </property>
</Properties>
</file>