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8"/>
  </p:notesMasterIdLst>
  <p:handoutMasterIdLst>
    <p:handoutMasterId r:id="rId9"/>
  </p:handoutMasterIdLst>
  <p:sldIdLst>
    <p:sldId id="5153" r:id="rId2"/>
    <p:sldId id="6922" r:id="rId3"/>
    <p:sldId id="258" r:id="rId4"/>
    <p:sldId id="257" r:id="rId5"/>
    <p:sldId id="6916" r:id="rId6"/>
    <p:sldId id="6946"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FA5000"/>
    <a:srgbClr val="FE5000"/>
    <a:srgbClr val="000000"/>
    <a:srgbClr val="CC0000"/>
    <a:srgbClr val="93D1FF"/>
    <a:srgbClr val="430086"/>
    <a:srgbClr val="B7E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3D59B-ECC2-4AC9-B26F-588C8455BE79}" v="1" dt="2022-06-04T04:41:51.696"/>
  </p1510:revLst>
</p1510:revInfo>
</file>

<file path=ppt/tableStyles.xml><?xml version="1.0" encoding="utf-8"?>
<a:tblStyleLst xmlns:a="http://schemas.openxmlformats.org/drawingml/2006/main" def="{B7752061-5463-48E6-A297-43E0E91C0267}">
  <a:tblStyle styleId="{0817EA92-75D0-4044-A80A-286907CE0DDB}" styleName="GE Ruled Table">
    <a:wholeTbl>
      <a:tcTxStyle>
        <a:fontRef idx="minor">
          <a:prstClr val="black"/>
        </a:fontRef>
        <a:schemeClr val="accent2"/>
      </a:tcTxStyle>
      <a:tcStyle>
        <a:tcBdr>
          <a:left>
            <a:ln w="0" cmpd="sng">
              <a:solidFill>
                <a:schemeClr val="bg1"/>
              </a:solidFill>
            </a:ln>
          </a:left>
          <a:right>
            <a:ln w="0" cmpd="sng">
              <a:solidFill>
                <a:schemeClr val="bg1"/>
              </a:solidFill>
            </a:ln>
          </a:right>
          <a:top>
            <a:ln w="19050" cmpd="sng">
              <a:gradFill>
                <a:gsLst>
                  <a:gs pos="0">
                    <a:schemeClr val="bg1"/>
                  </a:gs>
                  <a:gs pos="25000">
                    <a:srgbClr val="B7E6FF"/>
                  </a:gs>
                  <a:gs pos="100000">
                    <a:schemeClr val="accent3"/>
                  </a:gs>
                </a:gsLst>
                <a:lin ang="0" scaled="0"/>
              </a:gradFill>
            </a:ln>
          </a:top>
          <a:bottom>
            <a:ln w="0" cmpd="sng">
              <a:solidFill>
                <a:schemeClr val="bg1"/>
              </a:solidFill>
            </a:ln>
          </a:bottom>
          <a:insideH>
            <a:ln w="19050" cmpd="sng">
              <a:gradFill>
                <a:gsLst>
                  <a:gs pos="0">
                    <a:schemeClr val="bg1"/>
                  </a:gs>
                  <a:gs pos="25000">
                    <a:srgbClr val="B7E6FF"/>
                  </a:gs>
                  <a:gs pos="100000">
                    <a:schemeClr val="accent3"/>
                  </a:gs>
                </a:gsLst>
                <a:lin ang="0" scaled="0"/>
              </a:gradFill>
            </a:ln>
          </a:insideH>
          <a:insideV>
            <a:ln w="0" cmpd="sng">
              <a:solidFill>
                <a:schemeClr val="bg1"/>
              </a:solidFill>
            </a:ln>
          </a:insideV>
        </a:tcBdr>
      </a:tcStyle>
    </a:wholeTbl>
    <a:band1H>
      <a:tcStyle>
        <a:tcBdr/>
      </a:tcStyle>
    </a:band1H>
    <a:band2H>
      <a:tcStyle>
        <a:tcBdr/>
      </a:tcStyle>
    </a:band2H>
    <a:band1V>
      <a:tcStyle>
        <a:tcBdr/>
      </a:tcStyle>
    </a:band1V>
    <a:band2V>
      <a:tcStyle>
        <a:tcBdr/>
      </a:tcStyle>
    </a:band2V>
    <a:lastCol>
      <a:tcStyle>
        <a:tcBdr/>
      </a:tcStyle>
    </a:lastCol>
    <a:firstCol>
      <a:tcTxStyle b="on">
        <a:fontRef idx="minor">
          <a:prstClr val="black"/>
        </a:fontRef>
        <a:schemeClr val="accent2"/>
      </a:tcTxStyle>
      <a:tcStyle>
        <a:tcBdr>
          <a:top>
            <a:ln w="0" cmpd="sng">
              <a:solidFill>
                <a:schemeClr val="lt1"/>
              </a:solidFill>
            </a:ln>
          </a:top>
          <a:insideH>
            <a:ln w="0" cmpd="sng">
              <a:solidFill>
                <a:schemeClr val="lt1"/>
              </a:solidFill>
            </a:ln>
          </a:insideH>
        </a:tcBdr>
      </a:tcStyle>
    </a:firstCol>
    <a:lastRow>
      <a:tcStyle>
        <a:tcBdr/>
      </a:tcStyle>
    </a:lastRow>
    <a:firstRow>
      <a:tcStyle>
        <a:tcBdr/>
      </a:tcStyle>
    </a:firstRow>
  </a:tblStyle>
  <a:tblStyle styleId="{B7752061-5463-48E6-A297-43E0E91C0267}" styleName="GE Solid Table">
    <a:wholeTbl>
      <a:tcTxStyle>
        <a:fontRef idx="minor">
          <a:prstClr val="black"/>
        </a:fontRef>
        <a:schemeClr val="accent2"/>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49" autoAdjust="0"/>
    <p:restoredTop sz="96357" autoAdjust="0"/>
  </p:normalViewPr>
  <p:slideViewPr>
    <p:cSldViewPr snapToGrid="0" showGuides="1">
      <p:cViewPr varScale="1">
        <p:scale>
          <a:sx n="103" d="100"/>
          <a:sy n="103" d="100"/>
        </p:scale>
        <p:origin x="1122" y="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072"/>
    </p:cViewPr>
  </p:sorterViewPr>
  <p:notesViewPr>
    <p:cSldViewPr snapToGrid="0" showGuides="1">
      <p:cViewPr varScale="1">
        <p:scale>
          <a:sx n="54" d="100"/>
          <a:sy n="54" d="100"/>
        </p:scale>
        <p:origin x="2592" y="4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Knaack" userId="b0c2ed47-4648-49fa-844f-7e5ecaf53b85" providerId="ADAL" clId="{3703D59B-ECC2-4AC9-B26F-588C8455BE79}"/>
    <pc:docChg chg="modSld">
      <pc:chgData name="Debbie Knaack" userId="b0c2ed47-4648-49fa-844f-7e5ecaf53b85" providerId="ADAL" clId="{3703D59B-ECC2-4AC9-B26F-588C8455BE79}" dt="2022-06-04T04:42:53.692" v="98" actId="1038"/>
      <pc:docMkLst>
        <pc:docMk/>
      </pc:docMkLst>
      <pc:sldChg chg="addSp modSp mod">
        <pc:chgData name="Debbie Knaack" userId="b0c2ed47-4648-49fa-844f-7e5ecaf53b85" providerId="ADAL" clId="{3703D59B-ECC2-4AC9-B26F-588C8455BE79}" dt="2022-06-04T04:42:53.692" v="98" actId="1038"/>
        <pc:sldMkLst>
          <pc:docMk/>
          <pc:sldMk cId="1968043001" sldId="5153"/>
        </pc:sldMkLst>
        <pc:spChg chg="add mod">
          <ac:chgData name="Debbie Knaack" userId="b0c2ed47-4648-49fa-844f-7e5ecaf53b85" providerId="ADAL" clId="{3703D59B-ECC2-4AC9-B26F-588C8455BE79}" dt="2022-06-04T04:42:53.692" v="98" actId="1038"/>
          <ac:spMkLst>
            <pc:docMk/>
            <pc:sldMk cId="1968043001" sldId="5153"/>
            <ac:spMk id="2" creationId="{C1B3E496-DDE1-97C4-ECA9-422D8DF1F41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var\folders\sf\ljdjmbbs6n54z3l6165q8sk40000gp\T\com.microsoft.Outlook\Outlook%20Temp\CES%20CHRO%20role%20data%20&amp;%20hiring%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ar\folders\sf\ljdjmbbs6n54z3l6165q8sk40000gp\T\com.microsoft.Outlook\Outlook%20Temp\CES%20CHRO%20role%20data%20&amp;%20hiring%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'CHRO Role Time Spent (2)'!$J$5</c:f>
              <c:strCache>
                <c:ptCount val="1"/>
                <c:pt idx="0">
                  <c:v>2017</c:v>
                </c:pt>
              </c:strCache>
            </c:strRef>
          </c:tx>
          <c:spPr>
            <a:solidFill>
              <a:srgbClr val="65780B"/>
            </a:solidFill>
            <a:ln>
              <a:solidFill>
                <a:srgbClr val="65780B"/>
              </a:solidFill>
            </a:ln>
            <a:effectLst/>
          </c:spPr>
          <c:invertIfNegative val="0"/>
          <c:cat>
            <c:strRef>
              <c:f>'CHRO Role Time Spent (2)'!$B$6:$B$12</c:f>
              <c:strCache>
                <c:ptCount val="7"/>
                <c:pt idx="0">
                  <c:v>Firm Representative</c:v>
                </c:pt>
                <c:pt idx="1">
                  <c:v>Workforce Sensor</c:v>
                </c:pt>
                <c:pt idx="2">
                  <c:v>Board Liaison</c:v>
                </c:pt>
                <c:pt idx="3">
                  <c:v>Counselor/Confidante/Coach</c:v>
                </c:pt>
                <c:pt idx="4">
                  <c:v>Talent Architect</c:v>
                </c:pt>
                <c:pt idx="5">
                  <c:v>Strategic Advisor </c:v>
                </c:pt>
                <c:pt idx="6">
                  <c:v>HR Function Leader</c:v>
                </c:pt>
              </c:strCache>
            </c:strRef>
          </c:cat>
          <c:val>
            <c:numRef>
              <c:f>'CHRO Role Time Spent (2)'!$J$6:$J$12</c:f>
              <c:numCache>
                <c:formatCode>0%</c:formatCode>
                <c:ptCount val="7"/>
                <c:pt idx="0">
                  <c:v>5.7770000000000002E-2</c:v>
                </c:pt>
                <c:pt idx="1">
                  <c:v>8.5610000000000006E-2</c:v>
                </c:pt>
                <c:pt idx="2">
                  <c:v>0.11863</c:v>
                </c:pt>
                <c:pt idx="3">
                  <c:v>0.15035999999999999</c:v>
                </c:pt>
                <c:pt idx="4">
                  <c:v>0.18216000000000002</c:v>
                </c:pt>
                <c:pt idx="5">
                  <c:v>0.17036000000000001</c:v>
                </c:pt>
                <c:pt idx="6">
                  <c:v>0.22813</c:v>
                </c:pt>
              </c:numCache>
            </c:numRef>
          </c:val>
          <c:extLst>
            <c:ext xmlns:c16="http://schemas.microsoft.com/office/drawing/2014/chart" uri="{C3380CC4-5D6E-409C-BE32-E72D297353CC}">
              <c16:uniqueId val="{00000000-ADE6-DB42-8E19-89367CE370DE}"/>
            </c:ext>
          </c:extLst>
        </c:ser>
        <c:ser>
          <c:idx val="2"/>
          <c:order val="1"/>
          <c:tx>
            <c:strRef>
              <c:f>'CHRO Role Time Spent (2)'!$K$5</c:f>
              <c:strCache>
                <c:ptCount val="1"/>
                <c:pt idx="0">
                  <c:v>2018</c:v>
                </c:pt>
              </c:strCache>
            </c:strRef>
          </c:tx>
          <c:spPr>
            <a:solidFill>
              <a:srgbClr val="CC2E40"/>
            </a:solidFill>
            <a:ln>
              <a:solidFill>
                <a:srgbClr val="CC2E40"/>
              </a:solidFill>
            </a:ln>
            <a:effectLst/>
          </c:spPr>
          <c:invertIfNegative val="0"/>
          <c:cat>
            <c:strRef>
              <c:f>'CHRO Role Time Spent (2)'!$B$6:$B$12</c:f>
              <c:strCache>
                <c:ptCount val="7"/>
                <c:pt idx="0">
                  <c:v>Firm Representative</c:v>
                </c:pt>
                <c:pt idx="1">
                  <c:v>Workforce Sensor</c:v>
                </c:pt>
                <c:pt idx="2">
                  <c:v>Board Liaison</c:v>
                </c:pt>
                <c:pt idx="3">
                  <c:v>Counselor/Confidante/Coach</c:v>
                </c:pt>
                <c:pt idx="4">
                  <c:v>Talent Architect</c:v>
                </c:pt>
                <c:pt idx="5">
                  <c:v>Strategic Advisor </c:v>
                </c:pt>
                <c:pt idx="6">
                  <c:v>HR Function Leader</c:v>
                </c:pt>
              </c:strCache>
            </c:strRef>
          </c:cat>
          <c:val>
            <c:numRef>
              <c:f>'CHRO Role Time Spent (2)'!$K$6:$K$12</c:f>
              <c:numCache>
                <c:formatCode>0%</c:formatCode>
                <c:ptCount val="7"/>
                <c:pt idx="0">
                  <c:v>5.979674796747967E-2</c:v>
                </c:pt>
                <c:pt idx="1">
                  <c:v>8.3458333333333329E-2</c:v>
                </c:pt>
                <c:pt idx="2">
                  <c:v>0.11772357723577236</c:v>
                </c:pt>
                <c:pt idx="3">
                  <c:v>0.14756097560975609</c:v>
                </c:pt>
                <c:pt idx="4">
                  <c:v>0.19330645161290325</c:v>
                </c:pt>
                <c:pt idx="5">
                  <c:v>0.16796747967479675</c:v>
                </c:pt>
                <c:pt idx="6">
                  <c:v>0.21588709677419357</c:v>
                </c:pt>
              </c:numCache>
            </c:numRef>
          </c:val>
          <c:extLst>
            <c:ext xmlns:c16="http://schemas.microsoft.com/office/drawing/2014/chart" uri="{C3380CC4-5D6E-409C-BE32-E72D297353CC}">
              <c16:uniqueId val="{00000001-ADE6-DB42-8E19-89367CE370DE}"/>
            </c:ext>
          </c:extLst>
        </c:ser>
        <c:ser>
          <c:idx val="3"/>
          <c:order val="2"/>
          <c:tx>
            <c:strRef>
              <c:f>'CHRO Role Time Spent (2)'!$L$5</c:f>
              <c:strCache>
                <c:ptCount val="1"/>
                <c:pt idx="0">
                  <c:v>2019</c:v>
                </c:pt>
              </c:strCache>
            </c:strRef>
          </c:tx>
          <c:spPr>
            <a:solidFill>
              <a:srgbClr val="466A9F"/>
            </a:solidFill>
            <a:ln>
              <a:solidFill>
                <a:srgbClr val="466A9F"/>
              </a:solidFill>
            </a:ln>
            <a:effectLst/>
          </c:spPr>
          <c:invertIfNegative val="0"/>
          <c:cat>
            <c:strRef>
              <c:f>'CHRO Role Time Spent (2)'!$B$6:$B$12</c:f>
              <c:strCache>
                <c:ptCount val="7"/>
                <c:pt idx="0">
                  <c:v>Firm Representative</c:v>
                </c:pt>
                <c:pt idx="1">
                  <c:v>Workforce Sensor</c:v>
                </c:pt>
                <c:pt idx="2">
                  <c:v>Board Liaison</c:v>
                </c:pt>
                <c:pt idx="3">
                  <c:v>Counselor/Confidante/Coach</c:v>
                </c:pt>
                <c:pt idx="4">
                  <c:v>Talent Architect</c:v>
                </c:pt>
                <c:pt idx="5">
                  <c:v>Strategic Advisor </c:v>
                </c:pt>
                <c:pt idx="6">
                  <c:v>HR Function Leader</c:v>
                </c:pt>
              </c:strCache>
            </c:strRef>
          </c:cat>
          <c:val>
            <c:numRef>
              <c:f>'CHRO Role Time Spent (2)'!$L$6:$L$12</c:f>
              <c:numCache>
                <c:formatCode>0%</c:formatCode>
                <c:ptCount val="7"/>
                <c:pt idx="0">
                  <c:v>6.2845528455284544E-2</c:v>
                </c:pt>
                <c:pt idx="1">
                  <c:v>9.231707317073172E-2</c:v>
                </c:pt>
                <c:pt idx="2">
                  <c:v>0.11560975609756097</c:v>
                </c:pt>
                <c:pt idx="3">
                  <c:v>0.15134146341463414</c:v>
                </c:pt>
                <c:pt idx="4">
                  <c:v>0.17276422764227642</c:v>
                </c:pt>
                <c:pt idx="5">
                  <c:v>0.18048780487804877</c:v>
                </c:pt>
                <c:pt idx="6">
                  <c:v>0.20552845528455285</c:v>
                </c:pt>
              </c:numCache>
            </c:numRef>
          </c:val>
          <c:extLst>
            <c:ext xmlns:c16="http://schemas.microsoft.com/office/drawing/2014/chart" uri="{C3380CC4-5D6E-409C-BE32-E72D297353CC}">
              <c16:uniqueId val="{00000002-ADE6-DB42-8E19-89367CE370DE}"/>
            </c:ext>
          </c:extLst>
        </c:ser>
        <c:ser>
          <c:idx val="4"/>
          <c:order val="3"/>
          <c:tx>
            <c:strRef>
              <c:f>'CHRO Role Time Spent (2)'!$M$5</c:f>
              <c:strCache>
                <c:ptCount val="1"/>
                <c:pt idx="0">
                  <c:v>2020</c:v>
                </c:pt>
              </c:strCache>
            </c:strRef>
          </c:tx>
          <c:spPr>
            <a:solidFill>
              <a:schemeClr val="accent2"/>
            </a:solidFill>
            <a:ln>
              <a:solidFill>
                <a:srgbClr val="FFFF00"/>
              </a:solidFill>
            </a:ln>
            <a:effectLst/>
          </c:spPr>
          <c:invertIfNegative val="0"/>
          <c:cat>
            <c:strRef>
              <c:f>'CHRO Role Time Spent (2)'!$B$6:$B$12</c:f>
              <c:strCache>
                <c:ptCount val="7"/>
                <c:pt idx="0">
                  <c:v>Firm Representative</c:v>
                </c:pt>
                <c:pt idx="1">
                  <c:v>Workforce Sensor</c:v>
                </c:pt>
                <c:pt idx="2">
                  <c:v>Board Liaison</c:v>
                </c:pt>
                <c:pt idx="3">
                  <c:v>Counselor/Confidante/Coach</c:v>
                </c:pt>
                <c:pt idx="4">
                  <c:v>Talent Architect</c:v>
                </c:pt>
                <c:pt idx="5">
                  <c:v>Strategic Advisor </c:v>
                </c:pt>
                <c:pt idx="6">
                  <c:v>HR Function Leader</c:v>
                </c:pt>
              </c:strCache>
            </c:strRef>
          </c:cat>
          <c:val>
            <c:numRef>
              <c:f>'CHRO Role Time Spent (2)'!$M$6:$M$12</c:f>
              <c:numCache>
                <c:formatCode>0%</c:formatCode>
                <c:ptCount val="7"/>
                <c:pt idx="0">
                  <c:v>5.4752066115702477E-2</c:v>
                </c:pt>
                <c:pt idx="1">
                  <c:v>8.8305785123966946E-2</c:v>
                </c:pt>
                <c:pt idx="2">
                  <c:v>0.10719008264462809</c:v>
                </c:pt>
                <c:pt idx="3">
                  <c:v>0.1456198347107438</c:v>
                </c:pt>
                <c:pt idx="4">
                  <c:v>0.17190082644628099</c:v>
                </c:pt>
                <c:pt idx="5">
                  <c:v>0.19396694214876031</c:v>
                </c:pt>
                <c:pt idx="6">
                  <c:v>0.21016528925619835</c:v>
                </c:pt>
              </c:numCache>
            </c:numRef>
          </c:val>
          <c:extLst>
            <c:ext xmlns:c16="http://schemas.microsoft.com/office/drawing/2014/chart" uri="{C3380CC4-5D6E-409C-BE32-E72D297353CC}">
              <c16:uniqueId val="{00000003-ADE6-DB42-8E19-89367CE370DE}"/>
            </c:ext>
          </c:extLst>
        </c:ser>
        <c:ser>
          <c:idx val="0"/>
          <c:order val="4"/>
          <c:tx>
            <c:strRef>
              <c:f>'CHRO Role Time Spent (2)'!$N$5</c:f>
              <c:strCache>
                <c:ptCount val="1"/>
                <c:pt idx="0">
                  <c:v>2021</c:v>
                </c:pt>
              </c:strCache>
            </c:strRef>
          </c:tx>
          <c:spPr>
            <a:solidFill>
              <a:schemeClr val="accent1"/>
            </a:solidFill>
            <a:ln>
              <a:noFill/>
            </a:ln>
            <a:effectLst/>
          </c:spPr>
          <c:invertIfNegative val="0"/>
          <c:cat>
            <c:strRef>
              <c:f>'CHRO Role Time Spent (2)'!$B$6:$B$12</c:f>
              <c:strCache>
                <c:ptCount val="7"/>
                <c:pt idx="0">
                  <c:v>Firm Representative</c:v>
                </c:pt>
                <c:pt idx="1">
                  <c:v>Workforce Sensor</c:v>
                </c:pt>
                <c:pt idx="2">
                  <c:v>Board Liaison</c:v>
                </c:pt>
                <c:pt idx="3">
                  <c:v>Counselor/Confidante/Coach</c:v>
                </c:pt>
                <c:pt idx="4">
                  <c:v>Talent Architect</c:v>
                </c:pt>
                <c:pt idx="5">
                  <c:v>Strategic Advisor </c:v>
                </c:pt>
                <c:pt idx="6">
                  <c:v>HR Function Leader</c:v>
                </c:pt>
              </c:strCache>
            </c:strRef>
          </c:cat>
          <c:val>
            <c:numRef>
              <c:f>'CHRO Role Time Spent (2)'!$N$6:$N$12</c:f>
              <c:numCache>
                <c:formatCode>0%</c:formatCode>
                <c:ptCount val="7"/>
                <c:pt idx="0">
                  <c:v>4.70543E-2</c:v>
                </c:pt>
                <c:pt idx="1">
                  <c:v>9.1162800000000002E-2</c:v>
                </c:pt>
                <c:pt idx="2">
                  <c:v>0.11031000000000001</c:v>
                </c:pt>
                <c:pt idx="3">
                  <c:v>0.154031</c:v>
                </c:pt>
                <c:pt idx="4">
                  <c:v>0.16728699999999999</c:v>
                </c:pt>
                <c:pt idx="5">
                  <c:v>0.194031008</c:v>
                </c:pt>
                <c:pt idx="6">
                  <c:v>0.212093</c:v>
                </c:pt>
              </c:numCache>
            </c:numRef>
          </c:val>
          <c:extLst>
            <c:ext xmlns:c16="http://schemas.microsoft.com/office/drawing/2014/chart" uri="{C3380CC4-5D6E-409C-BE32-E72D297353CC}">
              <c16:uniqueId val="{00000004-ADE6-DB42-8E19-89367CE370DE}"/>
            </c:ext>
          </c:extLst>
        </c:ser>
        <c:dLbls>
          <c:showLegendKey val="0"/>
          <c:showVal val="0"/>
          <c:showCatName val="0"/>
          <c:showSerName val="0"/>
          <c:showPercent val="0"/>
          <c:showBubbleSize val="0"/>
        </c:dLbls>
        <c:gapWidth val="150"/>
        <c:axId val="-904172544"/>
        <c:axId val="-904166016"/>
      </c:barChart>
      <c:catAx>
        <c:axId val="-904172544"/>
        <c:scaling>
          <c:orientation val="minMax"/>
        </c:scaling>
        <c:delete val="0"/>
        <c:axPos val="l"/>
        <c:numFmt formatCode="General" sourceLinked="0"/>
        <c:majorTickMark val="out"/>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1" i="0" u="none" strike="noStrike" kern="1200" baseline="0">
                <a:solidFill>
                  <a:schemeClr val="tx1"/>
                </a:solidFill>
                <a:latin typeface="Calibri" charset="0"/>
                <a:ea typeface="Calibri" charset="0"/>
                <a:cs typeface="Calibri" charset="0"/>
              </a:defRPr>
            </a:pPr>
            <a:endParaRPr lang="en-US"/>
          </a:p>
        </c:txPr>
        <c:crossAx val="-904166016"/>
        <c:crosses val="autoZero"/>
        <c:auto val="1"/>
        <c:lblAlgn val="ctr"/>
        <c:lblOffset val="100"/>
        <c:noMultiLvlLbl val="0"/>
      </c:catAx>
      <c:valAx>
        <c:axId val="-904166016"/>
        <c:scaling>
          <c:orientation val="minMax"/>
          <c:max val="0.25"/>
          <c:min val="0"/>
        </c:scaling>
        <c:delete val="0"/>
        <c:axPos val="b"/>
        <c:majorGridlines>
          <c:spPr>
            <a:ln w="6350" cap="flat" cmpd="sng" algn="ctr">
              <a:solidFill>
                <a:schemeClr val="bg1">
                  <a:lumMod val="75000"/>
                </a:schemeClr>
              </a:solidFill>
              <a:prstDash val="solid"/>
              <a:round/>
            </a:ln>
            <a:effectLst/>
          </c:spPr>
        </c:majorGridlines>
        <c:numFmt formatCode="0%" sourceLinked="0"/>
        <c:majorTickMark val="in"/>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904172544"/>
        <c:crosses val="autoZero"/>
        <c:crossBetween val="between"/>
        <c:majorUnit val="0.05"/>
      </c:valAx>
      <c:spPr>
        <a:solidFill>
          <a:schemeClr val="bg1"/>
        </a:solidFill>
        <a:ln>
          <a:noFill/>
        </a:ln>
        <a:effectLst/>
      </c:spPr>
    </c:plotArea>
    <c:legend>
      <c:legendPos val="r"/>
      <c:layout>
        <c:manualLayout>
          <c:xMode val="edge"/>
          <c:yMode val="edge"/>
          <c:x val="0.90691878426999217"/>
          <c:y val="0.13098844652242711"/>
          <c:w val="7.5529582239720033E-2"/>
          <c:h val="0.28477143482064743"/>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noFill/>
      <a:prstDash val="solid"/>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'CHRO Board Charts'!$K$5</c:f>
              <c:strCache>
                <c:ptCount val="1"/>
                <c:pt idx="0">
                  <c:v>2017</c:v>
                </c:pt>
              </c:strCache>
            </c:strRef>
          </c:tx>
          <c:spPr>
            <a:solidFill>
              <a:schemeClr val="accent2"/>
            </a:solidFill>
            <a:ln>
              <a:noFill/>
            </a:ln>
            <a:effectLst/>
          </c:spPr>
          <c:invertIfNegative val="0"/>
          <c:cat>
            <c:strRef>
              <c:f>'CHRO Board Charts'!$B$7:$B$14</c:f>
              <c:strCache>
                <c:ptCount val="8"/>
                <c:pt idx="0">
                  <c:v>Other</c:v>
                </c:pt>
                <c:pt idx="1">
                  <c:v>CEO Performance</c:v>
                </c:pt>
                <c:pt idx="2">
                  <c:v>Executive Performance</c:v>
                </c:pt>
                <c:pt idx="3">
                  <c:v>Risk Management</c:v>
                </c:pt>
                <c:pt idx="4">
                  <c:v>Ethics/Compliance/Governance</c:v>
                </c:pt>
                <c:pt idx="5">
                  <c:v>Executive Succession</c:v>
                </c:pt>
                <c:pt idx="6">
                  <c:v>CEO Succession</c:v>
                </c:pt>
                <c:pt idx="7">
                  <c:v>Executive Pay</c:v>
                </c:pt>
              </c:strCache>
            </c:strRef>
          </c:cat>
          <c:val>
            <c:numRef>
              <c:f>'CHRO Board Charts'!$K$7:$K$14</c:f>
              <c:numCache>
                <c:formatCode>0%</c:formatCode>
                <c:ptCount val="8"/>
                <c:pt idx="0">
                  <c:v>3.9E-2</c:v>
                </c:pt>
                <c:pt idx="1">
                  <c:v>0.04</c:v>
                </c:pt>
                <c:pt idx="2">
                  <c:v>5.2600000000000001E-2</c:v>
                </c:pt>
                <c:pt idx="3">
                  <c:v>4.5999999999999999E-2</c:v>
                </c:pt>
                <c:pt idx="4">
                  <c:v>6.7000000000000004E-2</c:v>
                </c:pt>
                <c:pt idx="5">
                  <c:v>0.15810000000000002</c:v>
                </c:pt>
                <c:pt idx="6">
                  <c:v>0.17219999999999999</c:v>
                </c:pt>
                <c:pt idx="7">
                  <c:v>0.42159999999999997</c:v>
                </c:pt>
              </c:numCache>
            </c:numRef>
          </c:val>
          <c:extLst>
            <c:ext xmlns:c16="http://schemas.microsoft.com/office/drawing/2014/chart" uri="{C3380CC4-5D6E-409C-BE32-E72D297353CC}">
              <c16:uniqueId val="{00000000-CB4F-D549-88EE-2918F55B3819}"/>
            </c:ext>
          </c:extLst>
        </c:ser>
        <c:ser>
          <c:idx val="2"/>
          <c:order val="1"/>
          <c:tx>
            <c:strRef>
              <c:f>'CHRO Board Charts'!$L$5</c:f>
              <c:strCache>
                <c:ptCount val="1"/>
                <c:pt idx="0">
                  <c:v>2018</c:v>
                </c:pt>
              </c:strCache>
            </c:strRef>
          </c:tx>
          <c:spPr>
            <a:solidFill>
              <a:schemeClr val="accent3"/>
            </a:solidFill>
            <a:ln>
              <a:noFill/>
            </a:ln>
            <a:effectLst/>
          </c:spPr>
          <c:invertIfNegative val="0"/>
          <c:cat>
            <c:strRef>
              <c:f>'CHRO Board Charts'!$B$7:$B$14</c:f>
              <c:strCache>
                <c:ptCount val="8"/>
                <c:pt idx="0">
                  <c:v>Other</c:v>
                </c:pt>
                <c:pt idx="1">
                  <c:v>CEO Performance</c:v>
                </c:pt>
                <c:pt idx="2">
                  <c:v>Executive Performance</c:v>
                </c:pt>
                <c:pt idx="3">
                  <c:v>Risk Management</c:v>
                </c:pt>
                <c:pt idx="4">
                  <c:v>Ethics/Compliance/Governance</c:v>
                </c:pt>
                <c:pt idx="5">
                  <c:v>Executive Succession</c:v>
                </c:pt>
                <c:pt idx="6">
                  <c:v>CEO Succession</c:v>
                </c:pt>
                <c:pt idx="7">
                  <c:v>Executive Pay</c:v>
                </c:pt>
              </c:strCache>
            </c:strRef>
          </c:cat>
          <c:val>
            <c:numRef>
              <c:f>'CHRO Board Charts'!$L$7:$L$14</c:f>
              <c:numCache>
                <c:formatCode>0%</c:formatCode>
                <c:ptCount val="8"/>
                <c:pt idx="0">
                  <c:v>3.7980769230769228E-2</c:v>
                </c:pt>
                <c:pt idx="1">
                  <c:v>3.7980769230769228E-2</c:v>
                </c:pt>
                <c:pt idx="2">
                  <c:v>4.1730769230769231E-2</c:v>
                </c:pt>
                <c:pt idx="3">
                  <c:v>2.923076923076923E-2</c:v>
                </c:pt>
                <c:pt idx="4">
                  <c:v>4.8252427184466019E-2</c:v>
                </c:pt>
                <c:pt idx="5">
                  <c:v>0.17029126213592233</c:v>
                </c:pt>
                <c:pt idx="6">
                  <c:v>0.17221153846153847</c:v>
                </c:pt>
                <c:pt idx="7">
                  <c:v>0.44855769230769232</c:v>
                </c:pt>
              </c:numCache>
            </c:numRef>
          </c:val>
          <c:extLst>
            <c:ext xmlns:c16="http://schemas.microsoft.com/office/drawing/2014/chart" uri="{C3380CC4-5D6E-409C-BE32-E72D297353CC}">
              <c16:uniqueId val="{00000001-CB4F-D549-88EE-2918F55B3819}"/>
            </c:ext>
          </c:extLst>
        </c:ser>
        <c:ser>
          <c:idx val="3"/>
          <c:order val="2"/>
          <c:tx>
            <c:strRef>
              <c:f>'CHRO Board Charts'!$M$5</c:f>
              <c:strCache>
                <c:ptCount val="1"/>
                <c:pt idx="0">
                  <c:v>2019</c:v>
                </c:pt>
              </c:strCache>
            </c:strRef>
          </c:tx>
          <c:spPr>
            <a:solidFill>
              <a:schemeClr val="accent4"/>
            </a:solidFill>
            <a:ln>
              <a:noFill/>
            </a:ln>
            <a:effectLst/>
          </c:spPr>
          <c:invertIfNegative val="0"/>
          <c:cat>
            <c:strRef>
              <c:f>'CHRO Board Charts'!$B$7:$B$14</c:f>
              <c:strCache>
                <c:ptCount val="8"/>
                <c:pt idx="0">
                  <c:v>Other</c:v>
                </c:pt>
                <c:pt idx="1">
                  <c:v>CEO Performance</c:v>
                </c:pt>
                <c:pt idx="2">
                  <c:v>Executive Performance</c:v>
                </c:pt>
                <c:pt idx="3">
                  <c:v>Risk Management</c:v>
                </c:pt>
                <c:pt idx="4">
                  <c:v>Ethics/Compliance/Governance</c:v>
                </c:pt>
                <c:pt idx="5">
                  <c:v>Executive Succession</c:v>
                </c:pt>
                <c:pt idx="6">
                  <c:v>CEO Succession</c:v>
                </c:pt>
                <c:pt idx="7">
                  <c:v>Executive Pay</c:v>
                </c:pt>
              </c:strCache>
            </c:strRef>
          </c:cat>
          <c:val>
            <c:numRef>
              <c:f>'CHRO Board Charts'!$M$7:$M$14</c:f>
              <c:numCache>
                <c:formatCode>0%</c:formatCode>
                <c:ptCount val="8"/>
                <c:pt idx="0">
                  <c:v>6.4772700000000002E-2</c:v>
                </c:pt>
                <c:pt idx="1">
                  <c:v>3.8333300000000001E-2</c:v>
                </c:pt>
                <c:pt idx="2">
                  <c:v>5.2348499999999999E-2</c:v>
                </c:pt>
                <c:pt idx="3">
                  <c:v>4.8257599999999998E-2</c:v>
                </c:pt>
                <c:pt idx="4">
                  <c:v>6.7272700000000005E-2</c:v>
                </c:pt>
                <c:pt idx="5">
                  <c:v>0.17522699999999999</c:v>
                </c:pt>
                <c:pt idx="6">
                  <c:v>0.15871199999999999</c:v>
                </c:pt>
                <c:pt idx="7">
                  <c:v>0.38416699999999998</c:v>
                </c:pt>
              </c:numCache>
            </c:numRef>
          </c:val>
          <c:extLst>
            <c:ext xmlns:c16="http://schemas.microsoft.com/office/drawing/2014/chart" uri="{C3380CC4-5D6E-409C-BE32-E72D297353CC}">
              <c16:uniqueId val="{00000002-CB4F-D549-88EE-2918F55B3819}"/>
            </c:ext>
          </c:extLst>
        </c:ser>
        <c:ser>
          <c:idx val="0"/>
          <c:order val="3"/>
          <c:tx>
            <c:strRef>
              <c:f>'CHRO Board Charts'!$N$5</c:f>
              <c:strCache>
                <c:ptCount val="1"/>
                <c:pt idx="0">
                  <c:v>2020</c:v>
                </c:pt>
              </c:strCache>
            </c:strRef>
          </c:tx>
          <c:spPr>
            <a:solidFill>
              <a:schemeClr val="accent1"/>
            </a:solidFill>
            <a:ln>
              <a:noFill/>
            </a:ln>
            <a:effectLst/>
          </c:spPr>
          <c:invertIfNegative val="0"/>
          <c:cat>
            <c:strRef>
              <c:f>'CHRO Board Charts'!$B$7:$B$14</c:f>
              <c:strCache>
                <c:ptCount val="8"/>
                <c:pt idx="0">
                  <c:v>Other</c:v>
                </c:pt>
                <c:pt idx="1">
                  <c:v>CEO Performance</c:v>
                </c:pt>
                <c:pt idx="2">
                  <c:v>Executive Performance</c:v>
                </c:pt>
                <c:pt idx="3">
                  <c:v>Risk Management</c:v>
                </c:pt>
                <c:pt idx="4">
                  <c:v>Ethics/Compliance/Governance</c:v>
                </c:pt>
                <c:pt idx="5">
                  <c:v>Executive Succession</c:v>
                </c:pt>
                <c:pt idx="6">
                  <c:v>CEO Succession</c:v>
                </c:pt>
                <c:pt idx="7">
                  <c:v>Executive Pay</c:v>
                </c:pt>
              </c:strCache>
            </c:strRef>
          </c:cat>
          <c:val>
            <c:numRef>
              <c:f>'CHRO Board Charts'!$N$7:$N$14</c:f>
              <c:numCache>
                <c:formatCode>0%</c:formatCode>
                <c:ptCount val="8"/>
                <c:pt idx="0">
                  <c:v>9.5124E-2</c:v>
                </c:pt>
                <c:pt idx="1">
                  <c:v>3.7685999999999997E-2</c:v>
                </c:pt>
                <c:pt idx="2">
                  <c:v>5.3471100000000001E-2</c:v>
                </c:pt>
                <c:pt idx="3">
                  <c:v>4.3388400000000001E-2</c:v>
                </c:pt>
                <c:pt idx="4">
                  <c:v>5.5537200000000002E-2</c:v>
                </c:pt>
                <c:pt idx="5">
                  <c:v>0.160331</c:v>
                </c:pt>
                <c:pt idx="6">
                  <c:v>0.168182</c:v>
                </c:pt>
                <c:pt idx="7">
                  <c:v>0.37619799999999998</c:v>
                </c:pt>
              </c:numCache>
            </c:numRef>
          </c:val>
          <c:extLst>
            <c:ext xmlns:c16="http://schemas.microsoft.com/office/drawing/2014/chart" uri="{C3380CC4-5D6E-409C-BE32-E72D297353CC}">
              <c16:uniqueId val="{00000003-CB4F-D549-88EE-2918F55B3819}"/>
            </c:ext>
          </c:extLst>
        </c:ser>
        <c:ser>
          <c:idx val="4"/>
          <c:order val="4"/>
          <c:tx>
            <c:strRef>
              <c:f>'CHRO Board Charts'!$O$5</c:f>
              <c:strCache>
                <c:ptCount val="1"/>
                <c:pt idx="0">
                  <c:v>2021</c:v>
                </c:pt>
              </c:strCache>
            </c:strRef>
          </c:tx>
          <c:spPr>
            <a:solidFill>
              <a:schemeClr val="accent5"/>
            </a:solidFill>
            <a:ln>
              <a:noFill/>
            </a:ln>
            <a:effectLst/>
          </c:spPr>
          <c:invertIfNegative val="0"/>
          <c:cat>
            <c:strRef>
              <c:f>'CHRO Board Charts'!$B$7:$B$14</c:f>
              <c:strCache>
                <c:ptCount val="8"/>
                <c:pt idx="0">
                  <c:v>Other</c:v>
                </c:pt>
                <c:pt idx="1">
                  <c:v>CEO Performance</c:v>
                </c:pt>
                <c:pt idx="2">
                  <c:v>Executive Performance</c:v>
                </c:pt>
                <c:pt idx="3">
                  <c:v>Risk Management</c:v>
                </c:pt>
                <c:pt idx="4">
                  <c:v>Ethics/Compliance/Governance</c:v>
                </c:pt>
                <c:pt idx="5">
                  <c:v>Executive Succession</c:v>
                </c:pt>
                <c:pt idx="6">
                  <c:v>CEO Succession</c:v>
                </c:pt>
                <c:pt idx="7">
                  <c:v>Executive Pay</c:v>
                </c:pt>
              </c:strCache>
            </c:strRef>
          </c:cat>
          <c:val>
            <c:numRef>
              <c:f>'CHRO Board Charts'!$O$7:$O$14</c:f>
              <c:numCache>
                <c:formatCode>0%</c:formatCode>
                <c:ptCount val="8"/>
                <c:pt idx="0">
                  <c:v>8.0620200000000003E-2</c:v>
                </c:pt>
                <c:pt idx="1">
                  <c:v>2.8062E-2</c:v>
                </c:pt>
                <c:pt idx="2">
                  <c:v>3.9534899999999998E-2</c:v>
                </c:pt>
                <c:pt idx="3">
                  <c:v>5.0387599999999998E-2</c:v>
                </c:pt>
                <c:pt idx="4">
                  <c:v>8.0600000000000005E-2</c:v>
                </c:pt>
                <c:pt idx="5">
                  <c:v>0.15837200000000001</c:v>
                </c:pt>
                <c:pt idx="6">
                  <c:v>0.180698</c:v>
                </c:pt>
                <c:pt idx="7">
                  <c:v>0.37387599999999999</c:v>
                </c:pt>
              </c:numCache>
            </c:numRef>
          </c:val>
          <c:extLst>
            <c:ext xmlns:c16="http://schemas.microsoft.com/office/drawing/2014/chart" uri="{C3380CC4-5D6E-409C-BE32-E72D297353CC}">
              <c16:uniqueId val="{00000004-CB4F-D549-88EE-2918F55B3819}"/>
            </c:ext>
          </c:extLst>
        </c:ser>
        <c:dLbls>
          <c:showLegendKey val="0"/>
          <c:showVal val="0"/>
          <c:showCatName val="0"/>
          <c:showSerName val="0"/>
          <c:showPercent val="0"/>
          <c:showBubbleSize val="0"/>
        </c:dLbls>
        <c:gapWidth val="150"/>
        <c:axId val="-904168736"/>
        <c:axId val="-904166560"/>
      </c:barChart>
      <c:catAx>
        <c:axId val="-904168736"/>
        <c:scaling>
          <c:orientation val="minMax"/>
        </c:scaling>
        <c:delete val="0"/>
        <c:axPos val="l"/>
        <c:numFmt formatCode="General" sourceLinked="0"/>
        <c:majorTickMark val="out"/>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1" i="0" u="none" strike="noStrike" kern="1200" baseline="0">
                <a:solidFill>
                  <a:schemeClr val="tx1"/>
                </a:solidFill>
                <a:latin typeface="Calibri" charset="0"/>
                <a:ea typeface="Calibri" charset="0"/>
                <a:cs typeface="Calibri" charset="0"/>
              </a:defRPr>
            </a:pPr>
            <a:endParaRPr lang="en-US"/>
          </a:p>
        </c:txPr>
        <c:crossAx val="-904166560"/>
        <c:crosses val="autoZero"/>
        <c:auto val="1"/>
        <c:lblAlgn val="ctr"/>
        <c:lblOffset val="100"/>
        <c:noMultiLvlLbl val="0"/>
      </c:catAx>
      <c:valAx>
        <c:axId val="-904166560"/>
        <c:scaling>
          <c:orientation val="minMax"/>
          <c:max val="0.5"/>
          <c:min val="0"/>
        </c:scaling>
        <c:delete val="0"/>
        <c:axPos val="b"/>
        <c:majorGridlines>
          <c:spPr>
            <a:ln w="6350" cap="flat" cmpd="sng" algn="ctr">
              <a:solidFill>
                <a:schemeClr val="bg1">
                  <a:lumMod val="75000"/>
                </a:schemeClr>
              </a:solidFill>
              <a:prstDash val="solid"/>
              <a:round/>
            </a:ln>
            <a:effectLst/>
          </c:spPr>
        </c:majorGridlines>
        <c:numFmt formatCode="0%" sourceLinked="0"/>
        <c:majorTickMark val="in"/>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904168736"/>
        <c:crosses val="autoZero"/>
        <c:crossBetween val="between"/>
        <c:majorUnit val="0.1"/>
      </c:valAx>
      <c:spPr>
        <a:solidFill>
          <a:schemeClr val="bg1"/>
        </a:solidFill>
        <a:ln>
          <a:noFill/>
        </a:ln>
        <a:effectLst/>
      </c:spPr>
    </c:plotArea>
    <c:legend>
      <c:legendPos val="r"/>
      <c:layout>
        <c:manualLayout>
          <c:xMode val="edge"/>
          <c:yMode val="edge"/>
          <c:x val="0.92447042430291682"/>
          <c:y val="0.11432174103237097"/>
          <c:w val="7.5529582239720033E-2"/>
          <c:h val="0.28477143482064743"/>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6350" cap="flat" cmpd="sng" algn="ctr">
      <a:noFill/>
      <a:prstDash val="solid"/>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77739" cy="469424"/>
          </a:xfrm>
          <a:prstGeom prst="rect">
            <a:avLst/>
          </a:prstGeom>
        </p:spPr>
        <p:txBody>
          <a:bodyPr vert="horz" lIns="94156" tIns="47077" rIns="94156" bIns="47077" rtlCol="0"/>
          <a:lstStyle>
            <a:lvl1pPr algn="l">
              <a:defRPr sz="1200"/>
            </a:lvl1pPr>
          </a:lstStyle>
          <a:p>
            <a:endParaRPr lang="en-CA"/>
          </a:p>
        </p:txBody>
      </p:sp>
      <p:sp>
        <p:nvSpPr>
          <p:cNvPr id="3" name="Date Placeholder 2"/>
          <p:cNvSpPr>
            <a:spLocks noGrp="1"/>
          </p:cNvSpPr>
          <p:nvPr>
            <p:ph type="dt" sz="quarter" idx="1"/>
          </p:nvPr>
        </p:nvSpPr>
        <p:spPr>
          <a:xfrm>
            <a:off x="4023094" y="6"/>
            <a:ext cx="3077739" cy="469424"/>
          </a:xfrm>
          <a:prstGeom prst="rect">
            <a:avLst/>
          </a:prstGeom>
        </p:spPr>
        <p:txBody>
          <a:bodyPr vert="horz" lIns="94156" tIns="47077" rIns="94156" bIns="47077" rtlCol="0"/>
          <a:lstStyle>
            <a:lvl1pPr algn="r">
              <a:defRPr sz="1200"/>
            </a:lvl1pPr>
          </a:lstStyle>
          <a:p>
            <a:fld id="{FCBF77B6-06AB-43A3-89A4-8CD1677993D0}" type="datetimeFigureOut">
              <a:rPr lang="en-CA" smtClean="0"/>
              <a:t>2022-06-03</a:t>
            </a:fld>
            <a:endParaRPr lang="en-CA"/>
          </a:p>
        </p:txBody>
      </p:sp>
      <p:sp>
        <p:nvSpPr>
          <p:cNvPr id="4" name="Footer Placeholder 3"/>
          <p:cNvSpPr>
            <a:spLocks noGrp="1"/>
          </p:cNvSpPr>
          <p:nvPr>
            <p:ph type="ftr" sz="quarter" idx="2"/>
          </p:nvPr>
        </p:nvSpPr>
        <p:spPr>
          <a:xfrm>
            <a:off x="1" y="8917427"/>
            <a:ext cx="3077739" cy="469424"/>
          </a:xfrm>
          <a:prstGeom prst="rect">
            <a:avLst/>
          </a:prstGeom>
        </p:spPr>
        <p:txBody>
          <a:bodyPr vert="horz" lIns="94156" tIns="47077" rIns="94156" bIns="47077" rtlCol="0" anchor="b"/>
          <a:lstStyle>
            <a:lvl1pPr algn="l">
              <a:defRPr sz="1200"/>
            </a:lvl1pPr>
          </a:lstStyle>
          <a:p>
            <a:endParaRPr lang="en-CA"/>
          </a:p>
        </p:txBody>
      </p:sp>
      <p:sp>
        <p:nvSpPr>
          <p:cNvPr id="5" name="Slide Number Placeholder 4"/>
          <p:cNvSpPr>
            <a:spLocks noGrp="1"/>
          </p:cNvSpPr>
          <p:nvPr>
            <p:ph type="sldNum" sz="quarter" idx="3"/>
          </p:nvPr>
        </p:nvSpPr>
        <p:spPr>
          <a:xfrm>
            <a:off x="4023094" y="8917427"/>
            <a:ext cx="3077739" cy="469424"/>
          </a:xfrm>
          <a:prstGeom prst="rect">
            <a:avLst/>
          </a:prstGeom>
        </p:spPr>
        <p:txBody>
          <a:bodyPr vert="horz" lIns="94156" tIns="47077" rIns="94156" bIns="47077" rtlCol="0" anchor="b"/>
          <a:lstStyle>
            <a:lvl1pPr algn="r">
              <a:defRPr sz="1200"/>
            </a:lvl1pPr>
          </a:lstStyle>
          <a:p>
            <a:fld id="{B2762B2D-468D-4837-8CAA-70AF425658B8}" type="slidenum">
              <a:rPr lang="en-CA" smtClean="0"/>
              <a:t>‹#›</a:t>
            </a:fld>
            <a:endParaRPr lang="en-CA"/>
          </a:p>
        </p:txBody>
      </p:sp>
      <p:pic>
        <p:nvPicPr>
          <p:cNvPr id="1026" name="Picture 2" descr="I:\Dockets\1421 SmallStuff GE PPT\Graphics\GE Grey.em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251224" y="66961"/>
            <a:ext cx="600029" cy="594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02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77739" cy="469424"/>
          </a:xfrm>
          <a:prstGeom prst="rect">
            <a:avLst/>
          </a:prstGeom>
        </p:spPr>
        <p:txBody>
          <a:bodyPr vert="horz" lIns="94156" tIns="47077" rIns="94156" bIns="47077" rtlCol="0"/>
          <a:lstStyle>
            <a:lvl1pPr algn="l">
              <a:defRPr sz="1200"/>
            </a:lvl1pPr>
          </a:lstStyle>
          <a:p>
            <a:endParaRPr lang="en-CA"/>
          </a:p>
        </p:txBody>
      </p:sp>
      <p:sp>
        <p:nvSpPr>
          <p:cNvPr id="3" name="Date Placeholder 2"/>
          <p:cNvSpPr>
            <a:spLocks noGrp="1"/>
          </p:cNvSpPr>
          <p:nvPr>
            <p:ph type="dt" idx="1"/>
          </p:nvPr>
        </p:nvSpPr>
        <p:spPr>
          <a:xfrm>
            <a:off x="4023094" y="6"/>
            <a:ext cx="3077739" cy="469424"/>
          </a:xfrm>
          <a:prstGeom prst="rect">
            <a:avLst/>
          </a:prstGeom>
        </p:spPr>
        <p:txBody>
          <a:bodyPr vert="horz" lIns="94156" tIns="47077" rIns="94156" bIns="47077" rtlCol="0"/>
          <a:lstStyle>
            <a:lvl1pPr algn="r">
              <a:defRPr sz="1200"/>
            </a:lvl1pPr>
          </a:lstStyle>
          <a:p>
            <a:fld id="{9B6804B0-AD37-4623-8498-3C9AE39E25E5}" type="datetimeFigureOut">
              <a:rPr lang="en-CA" smtClean="0"/>
              <a:t>2022-06-03</a:t>
            </a:fld>
            <a:endParaRPr lang="en-CA"/>
          </a:p>
        </p:txBody>
      </p:sp>
      <p:sp>
        <p:nvSpPr>
          <p:cNvPr id="4" name="Slide Image Placeholder 3"/>
          <p:cNvSpPr>
            <a:spLocks noGrp="1" noRot="1" noChangeAspect="1"/>
          </p:cNvSpPr>
          <p:nvPr>
            <p:ph type="sldImg" idx="2"/>
          </p:nvPr>
        </p:nvSpPr>
        <p:spPr>
          <a:xfrm>
            <a:off x="423863" y="704850"/>
            <a:ext cx="6256337" cy="3519488"/>
          </a:xfrm>
          <a:prstGeom prst="rect">
            <a:avLst/>
          </a:prstGeom>
          <a:noFill/>
          <a:ln w="12700">
            <a:solidFill>
              <a:prstClr val="black"/>
            </a:solidFill>
          </a:ln>
        </p:spPr>
        <p:txBody>
          <a:bodyPr vert="horz" lIns="94156" tIns="47077" rIns="94156" bIns="47077" rtlCol="0" anchor="ctr"/>
          <a:lstStyle/>
          <a:p>
            <a:endParaRPr lang="en-CA"/>
          </a:p>
        </p:txBody>
      </p:sp>
      <p:sp>
        <p:nvSpPr>
          <p:cNvPr id="5" name="Notes Placeholder 4"/>
          <p:cNvSpPr>
            <a:spLocks noGrp="1"/>
          </p:cNvSpPr>
          <p:nvPr>
            <p:ph type="body" sz="quarter" idx="3"/>
          </p:nvPr>
        </p:nvSpPr>
        <p:spPr>
          <a:xfrm>
            <a:off x="391151" y="4459526"/>
            <a:ext cx="6320173" cy="4224814"/>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4"/>
          </p:nvPr>
        </p:nvSpPr>
        <p:spPr>
          <a:xfrm>
            <a:off x="1" y="8917427"/>
            <a:ext cx="3077739" cy="469424"/>
          </a:xfrm>
          <a:prstGeom prst="rect">
            <a:avLst/>
          </a:prstGeom>
        </p:spPr>
        <p:txBody>
          <a:bodyPr vert="horz" lIns="94156" tIns="47077" rIns="94156" bIns="47077" rtlCol="0" anchor="b"/>
          <a:lstStyle>
            <a:lvl1pPr algn="l">
              <a:defRPr sz="1200"/>
            </a:lvl1pPr>
          </a:lstStyle>
          <a:p>
            <a:endParaRPr lang="en-CA"/>
          </a:p>
        </p:txBody>
      </p:sp>
      <p:sp>
        <p:nvSpPr>
          <p:cNvPr id="7" name="Slide Number Placeholder 6"/>
          <p:cNvSpPr>
            <a:spLocks noGrp="1"/>
          </p:cNvSpPr>
          <p:nvPr>
            <p:ph type="sldNum" sz="quarter" idx="5"/>
          </p:nvPr>
        </p:nvSpPr>
        <p:spPr>
          <a:xfrm>
            <a:off x="4023094" y="8917427"/>
            <a:ext cx="3077739" cy="469424"/>
          </a:xfrm>
          <a:prstGeom prst="rect">
            <a:avLst/>
          </a:prstGeom>
        </p:spPr>
        <p:txBody>
          <a:bodyPr vert="horz" lIns="94156" tIns="47077" rIns="94156" bIns="47077" rtlCol="0" anchor="b"/>
          <a:lstStyle>
            <a:lvl1pPr algn="r">
              <a:defRPr sz="1200"/>
            </a:lvl1pPr>
          </a:lstStyle>
          <a:p>
            <a:fld id="{80CDABC8-FD09-47BC-822A-A981D494E0D7}" type="slidenum">
              <a:rPr lang="en-CA" smtClean="0"/>
              <a:t>‹#›</a:t>
            </a:fld>
            <a:endParaRPr lang="en-CA"/>
          </a:p>
        </p:txBody>
      </p:sp>
    </p:spTree>
    <p:extLst>
      <p:ext uri="{BB962C8B-B14F-4D97-AF65-F5344CB8AC3E}">
        <p14:creationId xmlns:p14="http://schemas.microsoft.com/office/powerpoint/2010/main" val="3774857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28600" indent="0" algn="l" defTabSz="914400" rtl="0" eaLnBrk="1" latinLnBrk="0" hangingPunct="1">
      <a:defRPr sz="1200" kern="1200">
        <a:solidFill>
          <a:schemeClr val="tx1"/>
        </a:solidFill>
        <a:latin typeface="+mn-lt"/>
        <a:ea typeface="+mn-ea"/>
        <a:cs typeface="+mn-cs"/>
      </a:defRPr>
    </a:lvl2pPr>
    <a:lvl3pPr marL="457200" indent="0" algn="l" defTabSz="914400" rtl="0" eaLnBrk="1" latinLnBrk="0" hangingPunct="1">
      <a:defRPr sz="1200" kern="1200">
        <a:solidFill>
          <a:schemeClr val="tx1"/>
        </a:solidFill>
        <a:latin typeface="+mn-lt"/>
        <a:ea typeface="+mn-ea"/>
        <a:cs typeface="+mn-cs"/>
      </a:defRPr>
    </a:lvl3pPr>
    <a:lvl4pPr marL="685800" indent="0" algn="l" defTabSz="914400" rtl="0" eaLnBrk="1" latinLnBrk="0" hangingPunct="1">
      <a:defRPr sz="1200" kern="1200">
        <a:solidFill>
          <a:schemeClr val="tx1"/>
        </a:solidFill>
        <a:latin typeface="+mn-lt"/>
        <a:ea typeface="+mn-ea"/>
        <a:cs typeface="+mn-cs"/>
      </a:defRPr>
    </a:lvl4pPr>
    <a:lvl5pPr marL="914400" indent="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Tracy, Pat, and Bill Quick Introductions. </a:t>
            </a:r>
          </a:p>
        </p:txBody>
      </p:sp>
      <p:sp>
        <p:nvSpPr>
          <p:cNvPr id="4" name="Slide Number Placeholder 3"/>
          <p:cNvSpPr>
            <a:spLocks noGrp="1"/>
          </p:cNvSpPr>
          <p:nvPr>
            <p:ph type="sldNum" sz="quarter" idx="5"/>
          </p:nvPr>
        </p:nvSpPr>
        <p:spPr/>
        <p:txBody>
          <a:bodyPr/>
          <a:lstStyle/>
          <a:p>
            <a:pPr defTabSz="924641">
              <a:defRPr/>
            </a:pPr>
            <a:fld id="{1DE93281-5896-4562-82B4-9D5CE5754306}" type="slidenum">
              <a:rPr lang="en-US">
                <a:solidFill>
                  <a:prstClr val="black"/>
                </a:solidFill>
                <a:latin typeface="GE Inspira Sans"/>
              </a:rPr>
              <a:pPr defTabSz="924641">
                <a:defRPr/>
              </a:pPr>
              <a:t>1</a:t>
            </a:fld>
            <a:endParaRPr lang="en-US">
              <a:solidFill>
                <a:prstClr val="black"/>
              </a:solidFill>
              <a:latin typeface="GE Inspira Sans"/>
            </a:endParaRPr>
          </a:p>
        </p:txBody>
      </p:sp>
    </p:spTree>
    <p:extLst>
      <p:ext uri="{BB962C8B-B14F-4D97-AF65-F5344CB8AC3E}">
        <p14:creationId xmlns:p14="http://schemas.microsoft.com/office/powerpoint/2010/main" val="804770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91151" y="4373797"/>
            <a:ext cx="6320173" cy="4570174"/>
          </a:xfrm>
        </p:spPr>
        <p:txBody>
          <a:bodyPr/>
          <a:lstStyle/>
          <a:p>
            <a:r>
              <a:rPr lang="en-US" sz="1100" dirty="0"/>
              <a:t>We’re assuming that you’ve read the material, so we are going to jump into a discussion around how the CHRO role is different than any other role that you may have been in – be it a business leader role, a Head of Talent Management, or a Business Unit HR Leader, or for that matter any other role. This model developed by Gartner and led by Kevin Cox, CHRO at GE, does a very good job of distilling down the critical roles of a CHRO. To get directly to the point of what’s different, there are a number of key differences including:</a:t>
            </a:r>
          </a:p>
          <a:p>
            <a:pPr marL="457200" lvl="1" indent="-228600">
              <a:buFont typeface="+mj-lt"/>
              <a:buAutoNum type="arabicPeriod"/>
            </a:pPr>
            <a:r>
              <a:rPr lang="en-US" sz="1100" dirty="0"/>
              <a:t>First, the CHRO role is responsible not only as a functional leader, but as a member of a management team at the top of the organization accountable for driving sustainable business results across the enterprise. Hence, being a strong functional leader is necessary, but not sufficient for success. In fact, one of the fastest ways to lose credibility is to over index as a functional leader, neglecting one’s responsibility in delivering business results. (Tracy/Bill Anecdotes) </a:t>
            </a:r>
          </a:p>
          <a:p>
            <a:pPr marL="457200" lvl="1" indent="-228600">
              <a:buFont typeface="+mj-lt"/>
              <a:buAutoNum type="arabicPeriod"/>
            </a:pPr>
            <a:r>
              <a:rPr lang="en-US" sz="1100" dirty="0"/>
              <a:t>Second, as the boards leader of Human Capital, there are three responsibilities that are essential, two of which are laden with risk and challenge. These are planning and supporting CEO Succession and building shareholder supported executive compensation. Both of these are extremely high profile and many more things can go wrong than right, hence the high level of risk. (Tracy/Bill Anecdotes) </a:t>
            </a:r>
          </a:p>
          <a:p>
            <a:pPr marL="457200" lvl="1" indent="-228600">
              <a:buFont typeface="+mj-lt"/>
              <a:buAutoNum type="arabicPeriod"/>
            </a:pPr>
            <a:r>
              <a:rPr lang="en-US" sz="1100" dirty="0"/>
              <a:t>As CHRO, you will likely have the support of an excellent Head of Talent. If you do, you will be very fortunate as this is one of the most critical areas in the CHRO role, in terms of delivering sustainable high performance in the organization. However, the role of the CHRO is to ensure that there is a great ‘click’ between the supply of talent generated through the organization and the demand for talent required by the business. Ultimately, a great talent strategy that is not deeply integrated into the business is not a winning combination. (Tracy/Bill Anecdotes)</a:t>
            </a:r>
          </a:p>
          <a:p>
            <a:pPr marL="457200" lvl="1" indent="-228600">
              <a:buFont typeface="+mj-lt"/>
              <a:buAutoNum type="arabicPeriod"/>
            </a:pPr>
            <a:r>
              <a:rPr lang="en-US" sz="1100" dirty="0"/>
              <a:t>The CHRO’s role as a driver of culture and purpose has only become more important in the past half decade. Changing demographics, technology, and tighter labor market conditions require an agile, candid, and consistent narrative from the top of the organization regarding a whole range of issues that were once considered off-limits for business leaders. (Tracy/Bill Anecdotes)</a:t>
            </a:r>
          </a:p>
          <a:p>
            <a:pPr marL="457200" lvl="1" indent="-228600">
              <a:buFont typeface="+mj-lt"/>
              <a:buAutoNum type="arabicPeriod"/>
            </a:pPr>
            <a:r>
              <a:rPr lang="en-US" sz="1100" dirty="0"/>
              <a:t>Finally, trusting relationships, not only with the CEO but with key talent and other members of senior management and the board are essential, particularly when the going gets tough. Building these relationships early is essential to the success of CHROs. (Tracy/Bill Anecdotes)</a:t>
            </a:r>
          </a:p>
          <a:p>
            <a:pPr lvl="1"/>
            <a:endParaRPr lang="en-US" sz="1100" dirty="0"/>
          </a:p>
        </p:txBody>
      </p:sp>
      <p:sp>
        <p:nvSpPr>
          <p:cNvPr id="4" name="Slide Number Placeholder 3"/>
          <p:cNvSpPr>
            <a:spLocks noGrp="1"/>
          </p:cNvSpPr>
          <p:nvPr>
            <p:ph type="sldNum" sz="quarter" idx="5"/>
          </p:nvPr>
        </p:nvSpPr>
        <p:spPr/>
        <p:txBody>
          <a:bodyPr/>
          <a:lstStyle/>
          <a:p>
            <a:pPr defTabSz="923162">
              <a:defRPr/>
            </a:pPr>
            <a:fld id="{80CDABC8-FD09-47BC-822A-A981D494E0D7}" type="slidenum">
              <a:rPr lang="en-CA" smtClean="0">
                <a:solidFill>
                  <a:prstClr val="black"/>
                </a:solidFill>
                <a:latin typeface="GE Inspira Sans"/>
              </a:rPr>
              <a:pPr defTabSz="923162">
                <a:defRPr/>
              </a:pPr>
              <a:t>2</a:t>
            </a:fld>
            <a:endParaRPr lang="en-CA" dirty="0">
              <a:solidFill>
                <a:prstClr val="black"/>
              </a:solidFill>
              <a:latin typeface="GE Inspira Sans"/>
            </a:endParaRPr>
          </a:p>
        </p:txBody>
      </p:sp>
    </p:spTree>
    <p:extLst>
      <p:ext uri="{BB962C8B-B14F-4D97-AF65-F5344CB8AC3E}">
        <p14:creationId xmlns:p14="http://schemas.microsoft.com/office/powerpoint/2010/main" val="2364947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CDABC8-FD09-47BC-822A-A981D494E0D7}" type="slidenum">
              <a:rPr kumimoji="0" lang="en-CA" sz="1200" b="0" i="0" u="none" strike="noStrike" kern="1200" cap="none" spc="0" normalizeH="0" baseline="0" noProof="0" smtClean="0">
                <a:ln>
                  <a:noFill/>
                </a:ln>
                <a:solidFill>
                  <a:prstClr val="black"/>
                </a:solidFill>
                <a:effectLst/>
                <a:uLnTx/>
                <a:uFillTx/>
                <a:latin typeface="GE Inspira San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dirty="0">
              <a:ln>
                <a:noFill/>
              </a:ln>
              <a:solidFill>
                <a:prstClr val="black"/>
              </a:solidFill>
              <a:effectLst/>
              <a:uLnTx/>
              <a:uFillTx/>
              <a:latin typeface="GE Inspira Sans"/>
              <a:ea typeface="+mn-ea"/>
              <a:cs typeface="+mn-cs"/>
            </a:endParaRPr>
          </a:p>
        </p:txBody>
      </p:sp>
    </p:spTree>
    <p:extLst>
      <p:ext uri="{BB962C8B-B14F-4D97-AF65-F5344CB8AC3E}">
        <p14:creationId xmlns:p14="http://schemas.microsoft.com/office/powerpoint/2010/main" val="2786128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CDABC8-FD09-47BC-822A-A981D494E0D7}" type="slidenum">
              <a:rPr kumimoji="0" lang="en-CA" sz="1200" b="0" i="0" u="none" strike="noStrike" kern="1200" cap="none" spc="0" normalizeH="0" baseline="0" noProof="0" smtClean="0">
                <a:ln>
                  <a:noFill/>
                </a:ln>
                <a:solidFill>
                  <a:prstClr val="black"/>
                </a:solidFill>
                <a:effectLst/>
                <a:uLnTx/>
                <a:uFillTx/>
                <a:latin typeface="GE Inspira San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dirty="0">
              <a:ln>
                <a:noFill/>
              </a:ln>
              <a:solidFill>
                <a:prstClr val="black"/>
              </a:solidFill>
              <a:effectLst/>
              <a:uLnTx/>
              <a:uFillTx/>
              <a:latin typeface="GE Inspira Sans"/>
              <a:ea typeface="+mn-ea"/>
              <a:cs typeface="+mn-cs"/>
            </a:endParaRPr>
          </a:p>
        </p:txBody>
      </p:sp>
    </p:spTree>
    <p:extLst>
      <p:ext uri="{BB962C8B-B14F-4D97-AF65-F5344CB8AC3E}">
        <p14:creationId xmlns:p14="http://schemas.microsoft.com/office/powerpoint/2010/main" val="1395506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58964" y="585216"/>
            <a:ext cx="9137736" cy="1554480"/>
          </a:xfrm>
        </p:spPr>
        <p:txBody>
          <a:bodyPr anchor="t" anchorCtr="0">
            <a:noAutofit/>
          </a:bodyPr>
          <a:lstStyle>
            <a:lvl1pPr algn="l">
              <a:lnSpc>
                <a:spcPct val="90000"/>
              </a:lnSpc>
              <a:defRPr sz="4800">
                <a:solidFill>
                  <a:schemeClr val="accent2"/>
                </a:solidFill>
              </a:defRPr>
            </a:lvl1pPr>
          </a:lstStyle>
          <a:p>
            <a:r>
              <a:rPr lang="en-US" dirty="0"/>
              <a:t>Title Slide Layout</a:t>
            </a:r>
            <a:endParaRPr lang="en-CA" dirty="0"/>
          </a:p>
        </p:txBody>
      </p:sp>
      <p:sp>
        <p:nvSpPr>
          <p:cNvPr id="4" name="Date Placeholder 3"/>
          <p:cNvSpPr>
            <a:spLocks noGrp="1"/>
          </p:cNvSpPr>
          <p:nvPr>
            <p:ph type="dt" sz="half" idx="10"/>
          </p:nvPr>
        </p:nvSpPr>
        <p:spPr>
          <a:xfrm>
            <a:off x="2558964" y="2441889"/>
            <a:ext cx="4467288" cy="254013"/>
          </a:xfrm>
        </p:spPr>
        <p:txBody>
          <a:bodyPr/>
          <a:lstStyle>
            <a:lvl1pPr algn="l">
              <a:defRPr sz="1400" b="1">
                <a:solidFill>
                  <a:schemeClr val="accent2"/>
                </a:solidFill>
              </a:defRPr>
            </a:lvl1pPr>
          </a:lstStyle>
          <a:p>
            <a:fld id="{2084B6F0-3BFB-42DA-93AE-91476240CA3F}" type="datetime6">
              <a:rPr lang="en-US" smtClean="0"/>
              <a:t>June 22</a:t>
            </a:fld>
            <a:endParaRPr lang="en-CA" dirty="0"/>
          </a:p>
        </p:txBody>
      </p:sp>
      <p:sp>
        <p:nvSpPr>
          <p:cNvPr id="9" name="Freeform 5"/>
          <p:cNvSpPr>
            <a:spLocks noChangeAspect="1" noEditPoints="1"/>
          </p:cNvSpPr>
          <p:nvPr/>
        </p:nvSpPr>
        <p:spPr bwMode="auto">
          <a:xfrm>
            <a:off x="754593" y="475512"/>
            <a:ext cx="914400" cy="914400"/>
          </a:xfrm>
          <a:custGeom>
            <a:avLst/>
            <a:gdLst>
              <a:gd name="T0" fmla="*/ 3869 w 5760"/>
              <a:gd name="T1" fmla="*/ 1545 h 5760"/>
              <a:gd name="T2" fmla="*/ 2018 w 5760"/>
              <a:gd name="T3" fmla="*/ 2250 h 5760"/>
              <a:gd name="T4" fmla="*/ 2018 w 5760"/>
              <a:gd name="T5" fmla="*/ 2250 h 5760"/>
              <a:gd name="T6" fmla="*/ 1556 w 5760"/>
              <a:gd name="T7" fmla="*/ 3934 h 5760"/>
              <a:gd name="T8" fmla="*/ 1755 w 5760"/>
              <a:gd name="T9" fmla="*/ 4133 h 5760"/>
              <a:gd name="T10" fmla="*/ 3470 w 5760"/>
              <a:gd name="T11" fmla="*/ 3455 h 5760"/>
              <a:gd name="T12" fmla="*/ 3861 w 5760"/>
              <a:gd name="T13" fmla="*/ 3710 h 5760"/>
              <a:gd name="T14" fmla="*/ 3933 w 5760"/>
              <a:gd name="T15" fmla="*/ 3255 h 5760"/>
              <a:gd name="T16" fmla="*/ 3734 w 5760"/>
              <a:gd name="T17" fmla="*/ 4133 h 5760"/>
              <a:gd name="T18" fmla="*/ 3694 w 5760"/>
              <a:gd name="T19" fmla="*/ 2712 h 5760"/>
              <a:gd name="T20" fmla="*/ 3905 w 5760"/>
              <a:gd name="T21" fmla="*/ 2466 h 5760"/>
              <a:gd name="T22" fmla="*/ 3574 w 5760"/>
              <a:gd name="T23" fmla="*/ 2354 h 5760"/>
              <a:gd name="T24" fmla="*/ 3853 w 5760"/>
              <a:gd name="T25" fmla="*/ 1324 h 5760"/>
              <a:gd name="T26" fmla="*/ 3295 w 5760"/>
              <a:gd name="T27" fmla="*/ 2298 h 5760"/>
              <a:gd name="T28" fmla="*/ 2685 w 5760"/>
              <a:gd name="T29" fmla="*/ 2469 h 5760"/>
              <a:gd name="T30" fmla="*/ 2816 w 5760"/>
              <a:gd name="T31" fmla="*/ 1987 h 5760"/>
              <a:gd name="T32" fmla="*/ 2170 w 5760"/>
              <a:gd name="T33" fmla="*/ 2593 h 5760"/>
              <a:gd name="T34" fmla="*/ 2712 w 5760"/>
              <a:gd name="T35" fmla="*/ 1580 h 5760"/>
              <a:gd name="T36" fmla="*/ 1779 w 5760"/>
              <a:gd name="T37" fmla="*/ 2274 h 5760"/>
              <a:gd name="T38" fmla="*/ 1643 w 5760"/>
              <a:gd name="T39" fmla="*/ 1795 h 5760"/>
              <a:gd name="T40" fmla="*/ 1388 w 5760"/>
              <a:gd name="T41" fmla="*/ 2066 h 5760"/>
              <a:gd name="T42" fmla="*/ 2122 w 5760"/>
              <a:gd name="T43" fmla="*/ 2792 h 5760"/>
              <a:gd name="T44" fmla="*/ 2417 w 5760"/>
              <a:gd name="T45" fmla="*/ 2832 h 5760"/>
              <a:gd name="T46" fmla="*/ 1292 w 5760"/>
              <a:gd name="T47" fmla="*/ 3917 h 5760"/>
              <a:gd name="T48" fmla="*/ 2537 w 5760"/>
              <a:gd name="T49" fmla="*/ 3678 h 5760"/>
              <a:gd name="T50" fmla="*/ 3374 w 5760"/>
              <a:gd name="T51" fmla="*/ 2489 h 5760"/>
              <a:gd name="T52" fmla="*/ 2888 w 5760"/>
              <a:gd name="T53" fmla="*/ 3502 h 5760"/>
              <a:gd name="T54" fmla="*/ 4484 w 5760"/>
              <a:gd name="T55" fmla="*/ 3646 h 5760"/>
              <a:gd name="T56" fmla="*/ 5321 w 5760"/>
              <a:gd name="T57" fmla="*/ 3701 h 5760"/>
              <a:gd name="T58" fmla="*/ 5297 w 5760"/>
              <a:gd name="T59" fmla="*/ 3694 h 5760"/>
              <a:gd name="T60" fmla="*/ 5066 w 5760"/>
              <a:gd name="T61" fmla="*/ 2513 h 5760"/>
              <a:gd name="T62" fmla="*/ 5138 w 5760"/>
              <a:gd name="T63" fmla="*/ 3415 h 5760"/>
              <a:gd name="T64" fmla="*/ 2880 w 5760"/>
              <a:gd name="T65" fmla="*/ 5449 h 5760"/>
              <a:gd name="T66" fmla="*/ 2063 w 5760"/>
              <a:gd name="T67" fmla="*/ 5306 h 5760"/>
              <a:gd name="T68" fmla="*/ 2689 w 5760"/>
              <a:gd name="T69" fmla="*/ 5393 h 5760"/>
              <a:gd name="T70" fmla="*/ 3047 w 5760"/>
              <a:gd name="T71" fmla="*/ 4875 h 5760"/>
              <a:gd name="T72" fmla="*/ 1771 w 5760"/>
              <a:gd name="T73" fmla="*/ 5042 h 5760"/>
              <a:gd name="T74" fmla="*/ 440 w 5760"/>
              <a:gd name="T75" fmla="*/ 2067 h 5760"/>
              <a:gd name="T76" fmla="*/ 462 w 5760"/>
              <a:gd name="T77" fmla="*/ 2075 h 5760"/>
              <a:gd name="T78" fmla="*/ 694 w 5760"/>
              <a:gd name="T79" fmla="*/ 3247 h 5760"/>
              <a:gd name="T80" fmla="*/ 622 w 5760"/>
              <a:gd name="T81" fmla="*/ 2354 h 5760"/>
              <a:gd name="T82" fmla="*/ 2880 w 5760"/>
              <a:gd name="T83" fmla="*/ 311 h 5760"/>
              <a:gd name="T84" fmla="*/ 3696 w 5760"/>
              <a:gd name="T85" fmla="*/ 461 h 5760"/>
              <a:gd name="T86" fmla="*/ 3071 w 5760"/>
              <a:gd name="T87" fmla="*/ 367 h 5760"/>
              <a:gd name="T88" fmla="*/ 2712 w 5760"/>
              <a:gd name="T89" fmla="*/ 885 h 5760"/>
              <a:gd name="T90" fmla="*/ 3989 w 5760"/>
              <a:gd name="T91" fmla="*/ 726 h 5760"/>
              <a:gd name="T92" fmla="*/ 5321 w 5760"/>
              <a:gd name="T93" fmla="*/ 3701 h 5760"/>
              <a:gd name="T94" fmla="*/ 135 w 5760"/>
              <a:gd name="T95" fmla="*/ 2880 h 5760"/>
              <a:gd name="T96" fmla="*/ 5624 w 5760"/>
              <a:gd name="T97" fmla="*/ 2880 h 5760"/>
              <a:gd name="T98" fmla="*/ 2880 w 5760"/>
              <a:gd name="T99" fmla="*/ 5760 h 5760"/>
              <a:gd name="T100" fmla="*/ 2880 w 5760"/>
              <a:gd name="T101" fmla="*/ 0 h 5760"/>
              <a:gd name="T102" fmla="*/ 2880 w 5760"/>
              <a:gd name="T103" fmla="*/ 5760 h 5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60" h="5760">
                <a:moveTo>
                  <a:pt x="3526" y="2130"/>
                </a:moveTo>
                <a:cubicBezTo>
                  <a:pt x="3526" y="1803"/>
                  <a:pt x="3748" y="1485"/>
                  <a:pt x="3869" y="1545"/>
                </a:cubicBezTo>
                <a:cubicBezTo>
                  <a:pt x="4006" y="1614"/>
                  <a:pt x="3766" y="1923"/>
                  <a:pt x="3526" y="2130"/>
                </a:cubicBezTo>
                <a:moveTo>
                  <a:pt x="2018" y="2250"/>
                </a:moveTo>
                <a:cubicBezTo>
                  <a:pt x="2018" y="1987"/>
                  <a:pt x="2278" y="1486"/>
                  <a:pt x="2437" y="1539"/>
                </a:cubicBezTo>
                <a:cubicBezTo>
                  <a:pt x="2625" y="1601"/>
                  <a:pt x="2282" y="2106"/>
                  <a:pt x="2018" y="2250"/>
                </a:cubicBezTo>
                <a:close/>
                <a:moveTo>
                  <a:pt x="1755" y="4133"/>
                </a:moveTo>
                <a:cubicBezTo>
                  <a:pt x="1635" y="4138"/>
                  <a:pt x="1556" y="4062"/>
                  <a:pt x="1556" y="3934"/>
                </a:cubicBezTo>
                <a:cubicBezTo>
                  <a:pt x="1556" y="3591"/>
                  <a:pt x="2031" y="3264"/>
                  <a:pt x="2390" y="3088"/>
                </a:cubicBezTo>
                <a:cubicBezTo>
                  <a:pt x="2327" y="3567"/>
                  <a:pt x="2165" y="4114"/>
                  <a:pt x="1755" y="4133"/>
                </a:cubicBezTo>
                <a:close/>
                <a:moveTo>
                  <a:pt x="3949" y="3016"/>
                </a:moveTo>
                <a:cubicBezTo>
                  <a:pt x="3678" y="3016"/>
                  <a:pt x="3470" y="3215"/>
                  <a:pt x="3470" y="3455"/>
                </a:cubicBezTo>
                <a:cubicBezTo>
                  <a:pt x="3470" y="3654"/>
                  <a:pt x="3590" y="3813"/>
                  <a:pt x="3750" y="3813"/>
                </a:cubicBezTo>
                <a:cubicBezTo>
                  <a:pt x="3806" y="3813"/>
                  <a:pt x="3861" y="3782"/>
                  <a:pt x="3861" y="3710"/>
                </a:cubicBezTo>
                <a:cubicBezTo>
                  <a:pt x="3861" y="3606"/>
                  <a:pt x="3724" y="3581"/>
                  <a:pt x="3734" y="3426"/>
                </a:cubicBezTo>
                <a:cubicBezTo>
                  <a:pt x="3741" y="3323"/>
                  <a:pt x="3837" y="3255"/>
                  <a:pt x="3933" y="3255"/>
                </a:cubicBezTo>
                <a:cubicBezTo>
                  <a:pt x="4124" y="3255"/>
                  <a:pt x="4214" y="3440"/>
                  <a:pt x="4214" y="3632"/>
                </a:cubicBezTo>
                <a:cubicBezTo>
                  <a:pt x="4206" y="3927"/>
                  <a:pt x="3989" y="4133"/>
                  <a:pt x="3734" y="4133"/>
                </a:cubicBezTo>
                <a:cubicBezTo>
                  <a:pt x="3398" y="4133"/>
                  <a:pt x="3183" y="3813"/>
                  <a:pt x="3183" y="3470"/>
                </a:cubicBezTo>
                <a:cubicBezTo>
                  <a:pt x="3183" y="2960"/>
                  <a:pt x="3518" y="2760"/>
                  <a:pt x="3694" y="2712"/>
                </a:cubicBezTo>
                <a:cubicBezTo>
                  <a:pt x="3696" y="2712"/>
                  <a:pt x="4153" y="2794"/>
                  <a:pt x="4138" y="2592"/>
                </a:cubicBezTo>
                <a:cubicBezTo>
                  <a:pt x="4132" y="2504"/>
                  <a:pt x="4000" y="2470"/>
                  <a:pt x="3905" y="2466"/>
                </a:cubicBezTo>
                <a:cubicBezTo>
                  <a:pt x="3799" y="2462"/>
                  <a:pt x="3692" y="2500"/>
                  <a:pt x="3692" y="2500"/>
                </a:cubicBezTo>
                <a:cubicBezTo>
                  <a:pt x="3636" y="2472"/>
                  <a:pt x="3598" y="2417"/>
                  <a:pt x="3574" y="2354"/>
                </a:cubicBezTo>
                <a:cubicBezTo>
                  <a:pt x="3901" y="2106"/>
                  <a:pt x="4133" y="1867"/>
                  <a:pt x="4133" y="1596"/>
                </a:cubicBezTo>
                <a:cubicBezTo>
                  <a:pt x="4133" y="1452"/>
                  <a:pt x="4037" y="1324"/>
                  <a:pt x="3853" y="1324"/>
                </a:cubicBezTo>
                <a:cubicBezTo>
                  <a:pt x="3526" y="1324"/>
                  <a:pt x="3279" y="1739"/>
                  <a:pt x="3279" y="2114"/>
                </a:cubicBezTo>
                <a:cubicBezTo>
                  <a:pt x="3279" y="2178"/>
                  <a:pt x="3279" y="2242"/>
                  <a:pt x="3295" y="2298"/>
                </a:cubicBezTo>
                <a:cubicBezTo>
                  <a:pt x="3087" y="2449"/>
                  <a:pt x="2933" y="2543"/>
                  <a:pt x="2654" y="2711"/>
                </a:cubicBezTo>
                <a:cubicBezTo>
                  <a:pt x="2654" y="2676"/>
                  <a:pt x="2661" y="2586"/>
                  <a:pt x="2685" y="2469"/>
                </a:cubicBezTo>
                <a:cubicBezTo>
                  <a:pt x="2780" y="2365"/>
                  <a:pt x="2912" y="2210"/>
                  <a:pt x="2912" y="2090"/>
                </a:cubicBezTo>
                <a:cubicBezTo>
                  <a:pt x="2912" y="2034"/>
                  <a:pt x="2880" y="1987"/>
                  <a:pt x="2816" y="1987"/>
                </a:cubicBezTo>
                <a:cubicBezTo>
                  <a:pt x="2657" y="1987"/>
                  <a:pt x="2537" y="2226"/>
                  <a:pt x="2505" y="2393"/>
                </a:cubicBezTo>
                <a:cubicBezTo>
                  <a:pt x="2433" y="2481"/>
                  <a:pt x="2290" y="2593"/>
                  <a:pt x="2170" y="2593"/>
                </a:cubicBezTo>
                <a:cubicBezTo>
                  <a:pt x="2074" y="2593"/>
                  <a:pt x="2042" y="2505"/>
                  <a:pt x="2034" y="2473"/>
                </a:cubicBezTo>
                <a:cubicBezTo>
                  <a:pt x="2338" y="2369"/>
                  <a:pt x="2712" y="1955"/>
                  <a:pt x="2712" y="1580"/>
                </a:cubicBezTo>
                <a:cubicBezTo>
                  <a:pt x="2712" y="1500"/>
                  <a:pt x="2681" y="1324"/>
                  <a:pt x="2441" y="1324"/>
                </a:cubicBezTo>
                <a:cubicBezTo>
                  <a:pt x="2082" y="1324"/>
                  <a:pt x="1779" y="1859"/>
                  <a:pt x="1779" y="2274"/>
                </a:cubicBezTo>
                <a:cubicBezTo>
                  <a:pt x="1651" y="2274"/>
                  <a:pt x="1604" y="2138"/>
                  <a:pt x="1604" y="2034"/>
                </a:cubicBezTo>
                <a:cubicBezTo>
                  <a:pt x="1604" y="1931"/>
                  <a:pt x="1643" y="1827"/>
                  <a:pt x="1643" y="1795"/>
                </a:cubicBezTo>
                <a:cubicBezTo>
                  <a:pt x="1643" y="1763"/>
                  <a:pt x="1627" y="1723"/>
                  <a:pt x="1580" y="1723"/>
                </a:cubicBezTo>
                <a:cubicBezTo>
                  <a:pt x="1460" y="1723"/>
                  <a:pt x="1388" y="1883"/>
                  <a:pt x="1388" y="2066"/>
                </a:cubicBezTo>
                <a:cubicBezTo>
                  <a:pt x="1396" y="2322"/>
                  <a:pt x="1564" y="2481"/>
                  <a:pt x="1787" y="2497"/>
                </a:cubicBezTo>
                <a:cubicBezTo>
                  <a:pt x="1819" y="2649"/>
                  <a:pt x="1955" y="2792"/>
                  <a:pt x="2122" y="2792"/>
                </a:cubicBezTo>
                <a:cubicBezTo>
                  <a:pt x="2226" y="2792"/>
                  <a:pt x="2353" y="2760"/>
                  <a:pt x="2441" y="2681"/>
                </a:cubicBezTo>
                <a:cubicBezTo>
                  <a:pt x="2433" y="2737"/>
                  <a:pt x="2425" y="2784"/>
                  <a:pt x="2417" y="2832"/>
                </a:cubicBezTo>
                <a:cubicBezTo>
                  <a:pt x="2066" y="3016"/>
                  <a:pt x="1811" y="3143"/>
                  <a:pt x="1580" y="3351"/>
                </a:cubicBezTo>
                <a:cubicBezTo>
                  <a:pt x="1396" y="3518"/>
                  <a:pt x="1292" y="3742"/>
                  <a:pt x="1292" y="3917"/>
                </a:cubicBezTo>
                <a:cubicBezTo>
                  <a:pt x="1292" y="4157"/>
                  <a:pt x="1444" y="4380"/>
                  <a:pt x="1755" y="4380"/>
                </a:cubicBezTo>
                <a:cubicBezTo>
                  <a:pt x="2122" y="4380"/>
                  <a:pt x="2401" y="4085"/>
                  <a:pt x="2537" y="3678"/>
                </a:cubicBezTo>
                <a:cubicBezTo>
                  <a:pt x="2601" y="3486"/>
                  <a:pt x="2626" y="3208"/>
                  <a:pt x="2642" y="2952"/>
                </a:cubicBezTo>
                <a:cubicBezTo>
                  <a:pt x="3009" y="2745"/>
                  <a:pt x="3183" y="2625"/>
                  <a:pt x="3374" y="2489"/>
                </a:cubicBezTo>
                <a:cubicBezTo>
                  <a:pt x="3398" y="2529"/>
                  <a:pt x="3423" y="2561"/>
                  <a:pt x="3454" y="2585"/>
                </a:cubicBezTo>
                <a:cubicBezTo>
                  <a:pt x="3287" y="2673"/>
                  <a:pt x="2888" y="2920"/>
                  <a:pt x="2888" y="3502"/>
                </a:cubicBezTo>
                <a:cubicBezTo>
                  <a:pt x="2888" y="3917"/>
                  <a:pt x="3167" y="4380"/>
                  <a:pt x="3718" y="4380"/>
                </a:cubicBezTo>
                <a:cubicBezTo>
                  <a:pt x="4172" y="4380"/>
                  <a:pt x="4484" y="4005"/>
                  <a:pt x="4484" y="3646"/>
                </a:cubicBezTo>
                <a:cubicBezTo>
                  <a:pt x="4484" y="3319"/>
                  <a:pt x="4300" y="3016"/>
                  <a:pt x="3949" y="3016"/>
                </a:cubicBezTo>
                <a:close/>
                <a:moveTo>
                  <a:pt x="5321" y="3701"/>
                </a:moveTo>
                <a:cubicBezTo>
                  <a:pt x="5319" y="3703"/>
                  <a:pt x="5315" y="3707"/>
                  <a:pt x="5306" y="3704"/>
                </a:cubicBezTo>
                <a:cubicBezTo>
                  <a:pt x="5299" y="3702"/>
                  <a:pt x="5297" y="3698"/>
                  <a:pt x="5297" y="3694"/>
                </a:cubicBezTo>
                <a:cubicBezTo>
                  <a:pt x="5298" y="3689"/>
                  <a:pt x="5394" y="3405"/>
                  <a:pt x="5393" y="3080"/>
                </a:cubicBezTo>
                <a:cubicBezTo>
                  <a:pt x="5392" y="2728"/>
                  <a:pt x="5249" y="2513"/>
                  <a:pt x="5066" y="2513"/>
                </a:cubicBezTo>
                <a:cubicBezTo>
                  <a:pt x="4954" y="2513"/>
                  <a:pt x="4874" y="2593"/>
                  <a:pt x="4874" y="2712"/>
                </a:cubicBezTo>
                <a:cubicBezTo>
                  <a:pt x="4874" y="2928"/>
                  <a:pt x="5138" y="2944"/>
                  <a:pt x="5138" y="3415"/>
                </a:cubicBezTo>
                <a:cubicBezTo>
                  <a:pt x="5138" y="3606"/>
                  <a:pt x="5098" y="3789"/>
                  <a:pt x="5034" y="3989"/>
                </a:cubicBezTo>
                <a:cubicBezTo>
                  <a:pt x="4739" y="4986"/>
                  <a:pt x="3797" y="5449"/>
                  <a:pt x="2880" y="5449"/>
                </a:cubicBezTo>
                <a:cubicBezTo>
                  <a:pt x="2457" y="5449"/>
                  <a:pt x="2157" y="5362"/>
                  <a:pt x="2067" y="5322"/>
                </a:cubicBezTo>
                <a:cubicBezTo>
                  <a:pt x="2063" y="5320"/>
                  <a:pt x="2061" y="5313"/>
                  <a:pt x="2063" y="5306"/>
                </a:cubicBezTo>
                <a:cubicBezTo>
                  <a:pt x="2065" y="5300"/>
                  <a:pt x="2072" y="5296"/>
                  <a:pt x="2075" y="5298"/>
                </a:cubicBezTo>
                <a:cubicBezTo>
                  <a:pt x="2111" y="5312"/>
                  <a:pt x="2369" y="5393"/>
                  <a:pt x="2689" y="5393"/>
                </a:cubicBezTo>
                <a:cubicBezTo>
                  <a:pt x="3040" y="5393"/>
                  <a:pt x="3247" y="5250"/>
                  <a:pt x="3247" y="5074"/>
                </a:cubicBezTo>
                <a:cubicBezTo>
                  <a:pt x="3247" y="4962"/>
                  <a:pt x="3159" y="4875"/>
                  <a:pt x="3047" y="4875"/>
                </a:cubicBezTo>
                <a:cubicBezTo>
                  <a:pt x="2832" y="4875"/>
                  <a:pt x="2816" y="5146"/>
                  <a:pt x="2353" y="5146"/>
                </a:cubicBezTo>
                <a:cubicBezTo>
                  <a:pt x="2154" y="5146"/>
                  <a:pt x="1979" y="5106"/>
                  <a:pt x="1771" y="5042"/>
                </a:cubicBezTo>
                <a:cubicBezTo>
                  <a:pt x="782" y="4739"/>
                  <a:pt x="310" y="3805"/>
                  <a:pt x="311" y="2880"/>
                </a:cubicBezTo>
                <a:cubicBezTo>
                  <a:pt x="311" y="2429"/>
                  <a:pt x="438" y="2070"/>
                  <a:pt x="440" y="2067"/>
                </a:cubicBezTo>
                <a:cubicBezTo>
                  <a:pt x="441" y="2065"/>
                  <a:pt x="447" y="2062"/>
                  <a:pt x="454" y="2065"/>
                </a:cubicBezTo>
                <a:cubicBezTo>
                  <a:pt x="461" y="2067"/>
                  <a:pt x="463" y="2073"/>
                  <a:pt x="462" y="2075"/>
                </a:cubicBezTo>
                <a:cubicBezTo>
                  <a:pt x="451" y="2112"/>
                  <a:pt x="367" y="2370"/>
                  <a:pt x="367" y="2688"/>
                </a:cubicBezTo>
                <a:cubicBezTo>
                  <a:pt x="367" y="3040"/>
                  <a:pt x="511" y="3247"/>
                  <a:pt x="694" y="3247"/>
                </a:cubicBezTo>
                <a:cubicBezTo>
                  <a:pt x="798" y="3247"/>
                  <a:pt x="885" y="3167"/>
                  <a:pt x="885" y="3056"/>
                </a:cubicBezTo>
                <a:cubicBezTo>
                  <a:pt x="885" y="2840"/>
                  <a:pt x="622" y="2816"/>
                  <a:pt x="622" y="2354"/>
                </a:cubicBezTo>
                <a:cubicBezTo>
                  <a:pt x="622" y="2154"/>
                  <a:pt x="662" y="1978"/>
                  <a:pt x="726" y="1771"/>
                </a:cubicBezTo>
                <a:cubicBezTo>
                  <a:pt x="1029" y="782"/>
                  <a:pt x="1963" y="318"/>
                  <a:pt x="2880" y="311"/>
                </a:cubicBezTo>
                <a:cubicBezTo>
                  <a:pt x="3306" y="308"/>
                  <a:pt x="3680" y="435"/>
                  <a:pt x="3694" y="447"/>
                </a:cubicBezTo>
                <a:cubicBezTo>
                  <a:pt x="3696" y="449"/>
                  <a:pt x="3699" y="455"/>
                  <a:pt x="3696" y="461"/>
                </a:cubicBezTo>
                <a:cubicBezTo>
                  <a:pt x="3693" y="468"/>
                  <a:pt x="3688" y="469"/>
                  <a:pt x="3686" y="469"/>
                </a:cubicBezTo>
                <a:cubicBezTo>
                  <a:pt x="3681" y="468"/>
                  <a:pt x="3439" y="367"/>
                  <a:pt x="3071" y="367"/>
                </a:cubicBezTo>
                <a:cubicBezTo>
                  <a:pt x="2728" y="367"/>
                  <a:pt x="2513" y="510"/>
                  <a:pt x="2513" y="694"/>
                </a:cubicBezTo>
                <a:cubicBezTo>
                  <a:pt x="2513" y="798"/>
                  <a:pt x="2593" y="885"/>
                  <a:pt x="2712" y="885"/>
                </a:cubicBezTo>
                <a:cubicBezTo>
                  <a:pt x="2928" y="885"/>
                  <a:pt x="2944" y="622"/>
                  <a:pt x="3406" y="622"/>
                </a:cubicBezTo>
                <a:cubicBezTo>
                  <a:pt x="3606" y="622"/>
                  <a:pt x="3781" y="662"/>
                  <a:pt x="3989" y="726"/>
                </a:cubicBezTo>
                <a:cubicBezTo>
                  <a:pt x="4986" y="1029"/>
                  <a:pt x="5440" y="1971"/>
                  <a:pt x="5449" y="2880"/>
                </a:cubicBezTo>
                <a:cubicBezTo>
                  <a:pt x="5453" y="3346"/>
                  <a:pt x="5322" y="3699"/>
                  <a:pt x="5321" y="3701"/>
                </a:cubicBezTo>
                <a:close/>
                <a:moveTo>
                  <a:pt x="2880" y="136"/>
                </a:moveTo>
                <a:cubicBezTo>
                  <a:pt x="1364" y="136"/>
                  <a:pt x="135" y="1364"/>
                  <a:pt x="135" y="2880"/>
                </a:cubicBezTo>
                <a:cubicBezTo>
                  <a:pt x="135" y="4396"/>
                  <a:pt x="1364" y="5624"/>
                  <a:pt x="2880" y="5624"/>
                </a:cubicBezTo>
                <a:cubicBezTo>
                  <a:pt x="4396" y="5624"/>
                  <a:pt x="5624" y="4396"/>
                  <a:pt x="5624" y="2880"/>
                </a:cubicBezTo>
                <a:cubicBezTo>
                  <a:pt x="5624" y="1372"/>
                  <a:pt x="4396" y="136"/>
                  <a:pt x="2880" y="136"/>
                </a:cubicBezTo>
                <a:close/>
                <a:moveTo>
                  <a:pt x="2880" y="5760"/>
                </a:moveTo>
                <a:cubicBezTo>
                  <a:pt x="1292" y="5760"/>
                  <a:pt x="0" y="4476"/>
                  <a:pt x="0" y="2880"/>
                </a:cubicBezTo>
                <a:cubicBezTo>
                  <a:pt x="0" y="1292"/>
                  <a:pt x="1292" y="0"/>
                  <a:pt x="2880" y="0"/>
                </a:cubicBezTo>
                <a:cubicBezTo>
                  <a:pt x="4467" y="0"/>
                  <a:pt x="5760" y="1292"/>
                  <a:pt x="5760" y="2880"/>
                </a:cubicBezTo>
                <a:cubicBezTo>
                  <a:pt x="5760" y="4476"/>
                  <a:pt x="4467" y="5760"/>
                  <a:pt x="2880" y="5760"/>
                </a:cubicBezTo>
                <a:close/>
              </a:path>
            </a:pathLst>
          </a:custGeom>
          <a:solidFill>
            <a:srgbClr val="005C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379182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95299" y="1487851"/>
            <a:ext cx="3377601" cy="365760"/>
          </a:xfrm>
        </p:spPr>
        <p:txBody>
          <a:bodyPr vert="horz" lIns="0" tIns="0" rIns="0" bIns="0" rtlCol="0" anchor="b">
            <a:noAutofit/>
          </a:bodyPr>
          <a:lstStyle>
            <a:lvl1pPr>
              <a:defRPr lang="en-US" sz="1600" b="1" dirty="0">
                <a:solidFill>
                  <a:schemeClr val="accent3"/>
                </a:solidFill>
              </a:defRPr>
            </a:lvl1pPr>
          </a:lstStyle>
          <a:p>
            <a:pPr lvl="0">
              <a:lnSpc>
                <a:spcPct val="90000"/>
              </a:lnSpc>
              <a:spcBef>
                <a:spcPts val="0"/>
              </a:spcBef>
            </a:pPr>
            <a:r>
              <a:rPr lang="en-US" dirty="0"/>
              <a:t>Subtitle</a:t>
            </a:r>
          </a:p>
        </p:txBody>
      </p:sp>
      <p:sp>
        <p:nvSpPr>
          <p:cNvPr id="5" name="Text Placeholder 4"/>
          <p:cNvSpPr>
            <a:spLocks noGrp="1"/>
          </p:cNvSpPr>
          <p:nvPr>
            <p:ph type="body" sz="quarter" idx="3" hasCustomPrompt="1"/>
          </p:nvPr>
        </p:nvSpPr>
        <p:spPr>
          <a:xfrm>
            <a:off x="4405334" y="1487851"/>
            <a:ext cx="3382004" cy="365760"/>
          </a:xfrm>
        </p:spPr>
        <p:txBody>
          <a:bodyPr vert="horz" lIns="0" tIns="0" rIns="0" bIns="0" rtlCol="0" anchor="b">
            <a:noAutofit/>
          </a:bodyPr>
          <a:lstStyle>
            <a:lvl1pPr>
              <a:defRPr lang="en-US" sz="1600" b="1" dirty="0">
                <a:solidFill>
                  <a:schemeClr val="accent3"/>
                </a:solidFill>
              </a:defRPr>
            </a:lvl1pPr>
          </a:lstStyle>
          <a:p>
            <a:pPr lvl="0">
              <a:lnSpc>
                <a:spcPct val="90000"/>
              </a:lnSpc>
              <a:spcBef>
                <a:spcPts val="0"/>
              </a:spcBef>
            </a:pPr>
            <a:r>
              <a:rPr lang="en-US" dirty="0"/>
              <a:t>Subtitle</a:t>
            </a:r>
          </a:p>
        </p:txBody>
      </p:sp>
      <p:sp>
        <p:nvSpPr>
          <p:cNvPr id="15" name="Content Placeholder 14"/>
          <p:cNvSpPr>
            <a:spLocks noGrp="1"/>
          </p:cNvSpPr>
          <p:nvPr>
            <p:ph sz="quarter" idx="13"/>
          </p:nvPr>
        </p:nvSpPr>
        <p:spPr>
          <a:xfrm>
            <a:off x="495299" y="2070820"/>
            <a:ext cx="3377601" cy="4012346"/>
          </a:xfrm>
        </p:spPr>
        <p:txBody>
          <a:bodyPr/>
          <a:lstStyle>
            <a:lvl1pPr>
              <a:defRPr sz="2400"/>
            </a:lvl1pPr>
            <a:lvl2pPr marL="210312">
              <a:defRPr sz="2000"/>
            </a:lvl2pPr>
            <a:lvl3pPr marL="429768" indent="-173736">
              <a:defRPr sz="1600"/>
            </a:lvl3pPr>
            <a:lvl4pPr marL="603504" indent="-128016">
              <a:defRPr sz="1400"/>
            </a:lvl4pPr>
            <a:lvl5pPr marL="793750" indent="-1730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Text Placeholder 9"/>
          <p:cNvSpPr>
            <a:spLocks noGrp="1"/>
          </p:cNvSpPr>
          <p:nvPr>
            <p:ph type="body" sz="quarter" idx="15" hasCustomPrompt="1"/>
          </p:nvPr>
        </p:nvSpPr>
        <p:spPr>
          <a:xfrm>
            <a:off x="8314696" y="1487851"/>
            <a:ext cx="3382004" cy="365760"/>
          </a:xfrm>
        </p:spPr>
        <p:txBody>
          <a:bodyPr vert="horz" lIns="0" tIns="0" rIns="0" bIns="0" rtlCol="0" anchor="b">
            <a:noAutofit/>
          </a:bodyPr>
          <a:lstStyle>
            <a:lvl1pPr>
              <a:defRPr lang="en-US" sz="1600" b="1" dirty="0">
                <a:solidFill>
                  <a:schemeClr val="accent3"/>
                </a:solidFill>
              </a:defRPr>
            </a:lvl1pPr>
          </a:lstStyle>
          <a:p>
            <a:pPr lvl="0">
              <a:lnSpc>
                <a:spcPct val="90000"/>
              </a:lnSpc>
              <a:spcBef>
                <a:spcPts val="0"/>
              </a:spcBef>
            </a:pPr>
            <a:r>
              <a:rPr lang="en-US" dirty="0"/>
              <a:t>Subtitle</a:t>
            </a:r>
          </a:p>
        </p:txBody>
      </p:sp>
      <p:cxnSp>
        <p:nvCxnSpPr>
          <p:cNvPr id="23" name="Straight Connector 22"/>
          <p:cNvCxnSpPr>
            <a:cxnSpLocks/>
          </p:cNvCxnSpPr>
          <p:nvPr/>
        </p:nvCxnSpPr>
        <p:spPr>
          <a:xfrm>
            <a:off x="495300" y="1918336"/>
            <a:ext cx="33832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p:cNvCxnSpPr>
          <p:nvPr/>
        </p:nvCxnSpPr>
        <p:spPr>
          <a:xfrm>
            <a:off x="4405334" y="1918336"/>
            <a:ext cx="33832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p:cNvCxnSpPr>
          <p:nvPr/>
        </p:nvCxnSpPr>
        <p:spPr>
          <a:xfrm>
            <a:off x="8314696" y="1918336"/>
            <a:ext cx="33832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Title 10"/>
          <p:cNvSpPr>
            <a:spLocks noGrp="1"/>
          </p:cNvSpPr>
          <p:nvPr>
            <p:ph type="title"/>
          </p:nvPr>
        </p:nvSpPr>
        <p:spPr>
          <a:xfrm>
            <a:off x="495300" y="509833"/>
            <a:ext cx="11201400" cy="914400"/>
          </a:xfrm>
        </p:spPr>
        <p:txBody>
          <a:bodyPr/>
          <a:lstStyle/>
          <a:p>
            <a:r>
              <a:rPr lang="en-US"/>
              <a:t>Click to edit Master title style</a:t>
            </a:r>
            <a:endParaRPr lang="en-US" dirty="0"/>
          </a:p>
        </p:txBody>
      </p:sp>
      <p:sp>
        <p:nvSpPr>
          <p:cNvPr id="18"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21" name="Content Placeholder 14"/>
          <p:cNvSpPr>
            <a:spLocks noGrp="1"/>
          </p:cNvSpPr>
          <p:nvPr>
            <p:ph sz="quarter" idx="18"/>
          </p:nvPr>
        </p:nvSpPr>
        <p:spPr>
          <a:xfrm>
            <a:off x="4405334" y="2070820"/>
            <a:ext cx="3377601" cy="4012346"/>
          </a:xfrm>
        </p:spPr>
        <p:txBody>
          <a:bodyPr/>
          <a:lstStyle>
            <a:lvl1pPr>
              <a:defRPr sz="2400"/>
            </a:lvl1pPr>
            <a:lvl2pPr marL="210312">
              <a:defRPr sz="2000"/>
            </a:lvl2pPr>
            <a:lvl3pPr marL="429768" indent="-173736">
              <a:defRPr sz="1600"/>
            </a:lvl3pPr>
            <a:lvl4pPr marL="603504" indent="-128016">
              <a:defRPr sz="1400"/>
            </a:lvl4pPr>
            <a:lvl5pPr marL="793750" indent="-1730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2" name="Content Placeholder 14"/>
          <p:cNvSpPr>
            <a:spLocks noGrp="1"/>
          </p:cNvSpPr>
          <p:nvPr>
            <p:ph sz="quarter" idx="19"/>
          </p:nvPr>
        </p:nvSpPr>
        <p:spPr>
          <a:xfrm>
            <a:off x="8314696" y="2070820"/>
            <a:ext cx="3377601" cy="4012346"/>
          </a:xfrm>
        </p:spPr>
        <p:txBody>
          <a:bodyPr/>
          <a:lstStyle>
            <a:lvl1pPr>
              <a:defRPr sz="2400"/>
            </a:lvl1pPr>
            <a:lvl2pPr marL="210312">
              <a:defRPr sz="2000"/>
            </a:lvl2pPr>
            <a:lvl3pPr marL="429768" indent="-173736">
              <a:defRPr sz="1600"/>
            </a:lvl3pPr>
            <a:lvl4pPr marL="603504" indent="-128016">
              <a:defRPr sz="1400"/>
            </a:lvl4pPr>
            <a:lvl5pPr marL="793750" indent="-1730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7" name="Date Placeholder 3">
            <a:extLst>
              <a:ext uri="{FF2B5EF4-FFF2-40B4-BE49-F238E27FC236}">
                <a16:creationId xmlns:a16="http://schemas.microsoft.com/office/drawing/2014/main" id="{1C01BD7F-2950-43B9-8D37-9726FE8B3CB0}"/>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20" name="Footer Placeholder 7">
            <a:extLst>
              <a:ext uri="{FF2B5EF4-FFF2-40B4-BE49-F238E27FC236}">
                <a16:creationId xmlns:a16="http://schemas.microsoft.com/office/drawing/2014/main" id="{5A73D31C-75B9-4206-AF4F-034799A6B9FA}"/>
              </a:ext>
            </a:extLst>
          </p:cNvPr>
          <p:cNvSpPr>
            <a:spLocks noGrp="1"/>
          </p:cNvSpPr>
          <p:nvPr>
            <p:ph type="ftr" sz="quarter" idx="20"/>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143986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95300" y="1629578"/>
            <a:ext cx="2518906"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5" name="Text Placeholder 4"/>
          <p:cNvSpPr>
            <a:spLocks noGrp="1"/>
          </p:cNvSpPr>
          <p:nvPr>
            <p:ph type="body" sz="quarter" idx="3" hasCustomPrompt="1"/>
          </p:nvPr>
        </p:nvSpPr>
        <p:spPr>
          <a:xfrm>
            <a:off x="3396995" y="1629578"/>
            <a:ext cx="2496313"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15" name="Content Placeholder 14"/>
          <p:cNvSpPr>
            <a:spLocks noGrp="1"/>
          </p:cNvSpPr>
          <p:nvPr>
            <p:ph sz="quarter" idx="13"/>
          </p:nvPr>
        </p:nvSpPr>
        <p:spPr>
          <a:xfrm>
            <a:off x="495300" y="2044127"/>
            <a:ext cx="2496312" cy="3959013"/>
          </a:xfrm>
        </p:spPr>
        <p:txBody>
          <a:bodyPr vert="horz" lIns="0" tIns="0" rIns="0" bIns="0" rtlCol="0">
            <a:noAutofit/>
          </a:bodyPr>
          <a:lstStyle>
            <a:lvl1pPr>
              <a:defRPr lang="en-US" sz="2000" dirty="0" smtClean="0"/>
            </a:lvl1pPr>
            <a:lvl2pPr>
              <a:defRPr lang="en-US" sz="1800" dirty="0" smtClean="0"/>
            </a:lvl2pPr>
            <a:lvl3pPr marL="429768" indent="-173736">
              <a:defRPr lang="en-US" sz="1600" dirty="0" smtClean="0"/>
            </a:lvl3pPr>
            <a:lvl4pPr marL="603504" indent="-128016">
              <a:defRPr lang="en-US" sz="1400" dirty="0" smtClean="0"/>
            </a:lvl4pPr>
            <a:lvl5pPr marL="795528" indent="-128016">
              <a:defRPr lang="en-CA"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Text Placeholder 9"/>
          <p:cNvSpPr>
            <a:spLocks noGrp="1"/>
          </p:cNvSpPr>
          <p:nvPr>
            <p:ph type="body" sz="quarter" idx="15" hasCustomPrompt="1"/>
          </p:nvPr>
        </p:nvSpPr>
        <p:spPr>
          <a:xfrm>
            <a:off x="6298692" y="1629578"/>
            <a:ext cx="2496312"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14" name="Text Placeholder 13"/>
          <p:cNvSpPr>
            <a:spLocks noGrp="1"/>
          </p:cNvSpPr>
          <p:nvPr>
            <p:ph type="body" sz="quarter" idx="17" hasCustomPrompt="1"/>
          </p:nvPr>
        </p:nvSpPr>
        <p:spPr>
          <a:xfrm>
            <a:off x="9200388" y="1629578"/>
            <a:ext cx="2496312"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cxnSp>
        <p:nvCxnSpPr>
          <p:cNvPr id="26" name="Straight Connector 25"/>
          <p:cNvCxnSpPr>
            <a:cxnSpLocks/>
          </p:cNvCxnSpPr>
          <p:nvPr/>
        </p:nvCxnSpPr>
        <p:spPr>
          <a:xfrm>
            <a:off x="3390900" y="1908811"/>
            <a:ext cx="251460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6286500" y="1908811"/>
            <a:ext cx="251460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cxnSpLocks/>
          </p:cNvCxnSpPr>
          <p:nvPr/>
        </p:nvCxnSpPr>
        <p:spPr>
          <a:xfrm>
            <a:off x="9182100" y="1908811"/>
            <a:ext cx="251460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a:off x="495300" y="1908811"/>
            <a:ext cx="251460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495300" y="509833"/>
            <a:ext cx="11201400" cy="914400"/>
          </a:xfrm>
        </p:spPr>
        <p:txBody>
          <a:bodyPr/>
          <a:lstStyle/>
          <a:p>
            <a:r>
              <a:rPr lang="en-US"/>
              <a:t>Click to edit Master title style</a:t>
            </a:r>
            <a:endParaRPr lang="en-US" dirty="0"/>
          </a:p>
        </p:txBody>
      </p:sp>
      <p:sp>
        <p:nvSpPr>
          <p:cNvPr id="21"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25" name="Content Placeholder 14"/>
          <p:cNvSpPr>
            <a:spLocks noGrp="1"/>
          </p:cNvSpPr>
          <p:nvPr>
            <p:ph sz="quarter" idx="20"/>
          </p:nvPr>
        </p:nvSpPr>
        <p:spPr>
          <a:xfrm>
            <a:off x="3396995" y="2044127"/>
            <a:ext cx="2496312" cy="3959013"/>
          </a:xfrm>
        </p:spPr>
        <p:txBody>
          <a:bodyPr vert="horz" lIns="0" tIns="0" rIns="0" bIns="0" rtlCol="0">
            <a:noAutofit/>
          </a:bodyPr>
          <a:lstStyle>
            <a:lvl1pPr>
              <a:defRPr lang="en-US" sz="2000" dirty="0" smtClean="0"/>
            </a:lvl1pPr>
            <a:lvl2pPr>
              <a:defRPr lang="en-US" sz="1800" dirty="0" smtClean="0"/>
            </a:lvl2pPr>
            <a:lvl3pPr marL="429768" indent="-173736">
              <a:defRPr lang="en-US" sz="1600" dirty="0" smtClean="0"/>
            </a:lvl3pPr>
            <a:lvl4pPr marL="603504" indent="-128016">
              <a:defRPr lang="en-US" sz="1400" dirty="0" smtClean="0"/>
            </a:lvl4pPr>
            <a:lvl5pPr marL="795528" indent="-128016">
              <a:defRPr lang="en-CA"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7" name="Content Placeholder 14"/>
          <p:cNvSpPr>
            <a:spLocks noGrp="1"/>
          </p:cNvSpPr>
          <p:nvPr>
            <p:ph sz="quarter" idx="21"/>
          </p:nvPr>
        </p:nvSpPr>
        <p:spPr>
          <a:xfrm>
            <a:off x="6298692" y="2044127"/>
            <a:ext cx="2496312" cy="3959013"/>
          </a:xfrm>
        </p:spPr>
        <p:txBody>
          <a:bodyPr vert="horz" lIns="0" tIns="0" rIns="0" bIns="0" rtlCol="0">
            <a:noAutofit/>
          </a:bodyPr>
          <a:lstStyle>
            <a:lvl1pPr>
              <a:defRPr lang="en-US" sz="2000" dirty="0" smtClean="0"/>
            </a:lvl1pPr>
            <a:lvl2pPr>
              <a:defRPr lang="en-US" sz="1800" dirty="0" smtClean="0"/>
            </a:lvl2pPr>
            <a:lvl3pPr marL="429768" indent="-173736">
              <a:defRPr lang="en-US" sz="1600" dirty="0" smtClean="0"/>
            </a:lvl3pPr>
            <a:lvl4pPr marL="603504" indent="-128016">
              <a:defRPr lang="en-US" sz="1400" dirty="0" smtClean="0"/>
            </a:lvl4pPr>
            <a:lvl5pPr marL="795528" indent="-128016">
              <a:defRPr lang="en-CA"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8" name="Content Placeholder 14"/>
          <p:cNvSpPr>
            <a:spLocks noGrp="1"/>
          </p:cNvSpPr>
          <p:nvPr>
            <p:ph sz="quarter" idx="22"/>
          </p:nvPr>
        </p:nvSpPr>
        <p:spPr>
          <a:xfrm>
            <a:off x="9200388" y="2044127"/>
            <a:ext cx="2496312" cy="3959013"/>
          </a:xfrm>
        </p:spPr>
        <p:txBody>
          <a:bodyPr vert="horz" lIns="0" tIns="0" rIns="0" bIns="0" rtlCol="0">
            <a:noAutofit/>
          </a:bodyPr>
          <a:lstStyle>
            <a:lvl1pPr>
              <a:defRPr lang="en-US" sz="2000" dirty="0" smtClean="0"/>
            </a:lvl1pPr>
            <a:lvl2pPr>
              <a:defRPr lang="en-US" sz="1800" dirty="0" smtClean="0"/>
            </a:lvl2pPr>
            <a:lvl3pPr marL="429768" indent="-173736">
              <a:defRPr lang="en-US" sz="1600" dirty="0" smtClean="0"/>
            </a:lvl3pPr>
            <a:lvl4pPr marL="603504" indent="-128016">
              <a:defRPr lang="en-US" sz="1400" dirty="0" smtClean="0"/>
            </a:lvl4pPr>
            <a:lvl5pPr marL="795528" indent="-128016">
              <a:defRPr lang="en-CA"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8" name="Date Placeholder 3">
            <a:extLst>
              <a:ext uri="{FF2B5EF4-FFF2-40B4-BE49-F238E27FC236}">
                <a16:creationId xmlns:a16="http://schemas.microsoft.com/office/drawing/2014/main" id="{746EE325-6D1D-405F-AF9E-27FA40995EE0}"/>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22" name="Footer Placeholder 7">
            <a:extLst>
              <a:ext uri="{FF2B5EF4-FFF2-40B4-BE49-F238E27FC236}">
                <a16:creationId xmlns:a16="http://schemas.microsoft.com/office/drawing/2014/main" id="{72CDDEE3-F650-460D-B31F-5C49C4BF7FB6}"/>
              </a:ext>
            </a:extLst>
          </p:cNvPr>
          <p:cNvSpPr>
            <a:spLocks noGrp="1"/>
          </p:cNvSpPr>
          <p:nvPr>
            <p:ph type="ftr" sz="quarter" idx="2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3682675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Five Conten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95300" y="1629861"/>
            <a:ext cx="1929384"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5" name="Text Placeholder 4"/>
          <p:cNvSpPr>
            <a:spLocks noGrp="1"/>
          </p:cNvSpPr>
          <p:nvPr>
            <p:ph type="body" sz="quarter" idx="3" hasCustomPrompt="1"/>
          </p:nvPr>
        </p:nvSpPr>
        <p:spPr>
          <a:xfrm>
            <a:off x="2813304" y="1629861"/>
            <a:ext cx="1929384"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15" name="Content Placeholder 14"/>
          <p:cNvSpPr>
            <a:spLocks noGrp="1"/>
          </p:cNvSpPr>
          <p:nvPr>
            <p:ph sz="quarter" idx="13"/>
          </p:nvPr>
        </p:nvSpPr>
        <p:spPr>
          <a:xfrm>
            <a:off x="495300" y="2014983"/>
            <a:ext cx="1929384" cy="4102446"/>
          </a:xfrm>
        </p:spPr>
        <p:txBody>
          <a:bodyPr vert="horz" lIns="0" tIns="0" rIns="0" bIns="0" rtlCol="0">
            <a:noAutofit/>
          </a:bodyPr>
          <a:lstStyle>
            <a:lvl1pPr>
              <a:defRPr lang="en-US" sz="1600" dirty="0" smtClean="0"/>
            </a:lvl1pPr>
            <a:lvl2pPr marL="146304" indent="-118872">
              <a:defRPr lang="en-US" sz="1400" dirty="0" smtClean="0"/>
            </a:lvl2pPr>
            <a:lvl3pPr marL="338328" indent="-137160">
              <a:defRPr lang="en-US" sz="1200" dirty="0" smtClean="0"/>
            </a:lvl3pPr>
            <a:lvl4pPr marL="461963" indent="-115888">
              <a:defRPr lang="en-US" sz="1200" dirty="0" smtClean="0"/>
            </a:lvl4pPr>
            <a:lvl5pPr marL="625475" indent="-115888">
              <a:defRPr lang="en-CA" sz="12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Text Placeholder 9"/>
          <p:cNvSpPr>
            <a:spLocks noGrp="1"/>
          </p:cNvSpPr>
          <p:nvPr>
            <p:ph type="body" sz="quarter" idx="15" hasCustomPrompt="1"/>
          </p:nvPr>
        </p:nvSpPr>
        <p:spPr>
          <a:xfrm>
            <a:off x="5131308" y="1629861"/>
            <a:ext cx="1929384"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sp>
        <p:nvSpPr>
          <p:cNvPr id="14" name="Text Placeholder 13"/>
          <p:cNvSpPr>
            <a:spLocks noGrp="1"/>
          </p:cNvSpPr>
          <p:nvPr>
            <p:ph type="body" sz="quarter" idx="17" hasCustomPrompt="1"/>
          </p:nvPr>
        </p:nvSpPr>
        <p:spPr>
          <a:xfrm>
            <a:off x="7449312" y="1629861"/>
            <a:ext cx="1929384"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cxnSp>
        <p:nvCxnSpPr>
          <p:cNvPr id="26" name="Straight Connector 25"/>
          <p:cNvCxnSpPr>
            <a:cxnSpLocks/>
          </p:cNvCxnSpPr>
          <p:nvPr/>
        </p:nvCxnSpPr>
        <p:spPr>
          <a:xfrm>
            <a:off x="2813304" y="1908811"/>
            <a:ext cx="192024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a:off x="5131308" y="1908811"/>
            <a:ext cx="192024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cxnSpLocks/>
          </p:cNvCxnSpPr>
          <p:nvPr/>
        </p:nvCxnSpPr>
        <p:spPr>
          <a:xfrm>
            <a:off x="7449312" y="1908811"/>
            <a:ext cx="192024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a:off x="495300" y="1908811"/>
            <a:ext cx="192024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6" name="Text Placeholder 13"/>
          <p:cNvSpPr>
            <a:spLocks noGrp="1"/>
          </p:cNvSpPr>
          <p:nvPr>
            <p:ph type="body" sz="quarter" idx="20" hasCustomPrompt="1"/>
          </p:nvPr>
        </p:nvSpPr>
        <p:spPr>
          <a:xfrm>
            <a:off x="9767316" y="1629861"/>
            <a:ext cx="1929384" cy="204671"/>
          </a:xfrm>
        </p:spPr>
        <p:txBody>
          <a:bodyPr vert="horz" wrap="square" lIns="0" tIns="0" rIns="0" bIns="0" rtlCol="0" anchor="b" anchorCtr="0">
            <a:spAutoFit/>
          </a:bodyPr>
          <a:lstStyle>
            <a:lvl1pPr>
              <a:defRPr lang="en-US" sz="1400" b="1" dirty="0" smtClean="0">
                <a:solidFill>
                  <a:schemeClr val="accent3"/>
                </a:solidFill>
              </a:defRPr>
            </a:lvl1pPr>
          </a:lstStyle>
          <a:p>
            <a:pPr lvl="0"/>
            <a:r>
              <a:rPr lang="en-US" dirty="0"/>
              <a:t>Subtitle</a:t>
            </a:r>
          </a:p>
        </p:txBody>
      </p:sp>
      <p:cxnSp>
        <p:nvCxnSpPr>
          <p:cNvPr id="48" name="Straight Connector 47"/>
          <p:cNvCxnSpPr>
            <a:cxnSpLocks/>
          </p:cNvCxnSpPr>
          <p:nvPr/>
        </p:nvCxnSpPr>
        <p:spPr>
          <a:xfrm>
            <a:off x="9767316" y="1908811"/>
            <a:ext cx="192024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hasCustomPrompt="1"/>
          </p:nvPr>
        </p:nvSpPr>
        <p:spPr>
          <a:xfrm>
            <a:off x="495300" y="509833"/>
            <a:ext cx="11201400" cy="914400"/>
          </a:xfrm>
        </p:spPr>
        <p:txBody>
          <a:bodyPr/>
          <a:lstStyle>
            <a:lvl1pPr>
              <a:defRPr/>
            </a:lvl1pPr>
          </a:lstStyle>
          <a:p>
            <a:r>
              <a:rPr lang="en-US" dirty="0"/>
              <a:t>Five Content Layout</a:t>
            </a:r>
          </a:p>
        </p:txBody>
      </p:sp>
      <p:sp>
        <p:nvSpPr>
          <p:cNvPr id="22"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45" name="Content Placeholder 14"/>
          <p:cNvSpPr>
            <a:spLocks noGrp="1"/>
          </p:cNvSpPr>
          <p:nvPr>
            <p:ph sz="quarter" idx="23"/>
          </p:nvPr>
        </p:nvSpPr>
        <p:spPr>
          <a:xfrm>
            <a:off x="2813304" y="2014983"/>
            <a:ext cx="1929384" cy="4102446"/>
          </a:xfrm>
        </p:spPr>
        <p:txBody>
          <a:bodyPr vert="horz" lIns="0" tIns="0" rIns="0" bIns="0" rtlCol="0">
            <a:noAutofit/>
          </a:bodyPr>
          <a:lstStyle>
            <a:lvl1pPr>
              <a:defRPr lang="en-US" sz="1600" dirty="0" smtClean="0"/>
            </a:lvl1pPr>
            <a:lvl2pPr marL="146304" indent="-118872">
              <a:defRPr lang="en-US" sz="1400" dirty="0" smtClean="0"/>
            </a:lvl2pPr>
            <a:lvl3pPr marL="338328" indent="-137160">
              <a:defRPr lang="en-US" sz="1200" dirty="0" smtClean="0"/>
            </a:lvl3pPr>
            <a:lvl4pPr marL="461963" indent="-115888">
              <a:defRPr lang="en-US" sz="1200" dirty="0" smtClean="0"/>
            </a:lvl4pPr>
            <a:lvl5pPr marL="625475" indent="-115888">
              <a:defRPr lang="en-CA" sz="12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9" name="Content Placeholder 14"/>
          <p:cNvSpPr>
            <a:spLocks noGrp="1"/>
          </p:cNvSpPr>
          <p:nvPr>
            <p:ph sz="quarter" idx="24"/>
          </p:nvPr>
        </p:nvSpPr>
        <p:spPr>
          <a:xfrm>
            <a:off x="5131308" y="2014983"/>
            <a:ext cx="1929384" cy="4102446"/>
          </a:xfrm>
        </p:spPr>
        <p:txBody>
          <a:bodyPr vert="horz" lIns="0" tIns="0" rIns="0" bIns="0" rtlCol="0">
            <a:noAutofit/>
          </a:bodyPr>
          <a:lstStyle>
            <a:lvl1pPr>
              <a:defRPr lang="en-US" sz="1600" dirty="0" smtClean="0"/>
            </a:lvl1pPr>
            <a:lvl2pPr marL="146304" indent="-118872">
              <a:defRPr lang="en-US" sz="1400" dirty="0" smtClean="0"/>
            </a:lvl2pPr>
            <a:lvl3pPr marL="338328" indent="-137160">
              <a:defRPr lang="en-US" sz="1200" dirty="0" smtClean="0"/>
            </a:lvl3pPr>
            <a:lvl4pPr marL="461963" indent="-115888">
              <a:defRPr lang="en-US" sz="1200" dirty="0" smtClean="0"/>
            </a:lvl4pPr>
            <a:lvl5pPr marL="625475" indent="-115888">
              <a:defRPr lang="en-CA" sz="12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0" name="Content Placeholder 14"/>
          <p:cNvSpPr>
            <a:spLocks noGrp="1"/>
          </p:cNvSpPr>
          <p:nvPr>
            <p:ph sz="quarter" idx="25"/>
          </p:nvPr>
        </p:nvSpPr>
        <p:spPr>
          <a:xfrm>
            <a:off x="7449312" y="2014983"/>
            <a:ext cx="1929384" cy="4102446"/>
          </a:xfrm>
        </p:spPr>
        <p:txBody>
          <a:bodyPr vert="horz" lIns="0" tIns="0" rIns="0" bIns="0" rtlCol="0">
            <a:noAutofit/>
          </a:bodyPr>
          <a:lstStyle>
            <a:lvl1pPr>
              <a:defRPr lang="en-US" sz="1600" dirty="0" smtClean="0"/>
            </a:lvl1pPr>
            <a:lvl2pPr marL="146304" indent="-118872">
              <a:defRPr lang="en-US" sz="1400" dirty="0" smtClean="0"/>
            </a:lvl2pPr>
            <a:lvl3pPr marL="338328" indent="-137160">
              <a:defRPr lang="en-US" sz="1200" dirty="0" smtClean="0"/>
            </a:lvl3pPr>
            <a:lvl4pPr marL="461963" indent="-115888">
              <a:defRPr lang="en-US" sz="1200" dirty="0" smtClean="0"/>
            </a:lvl4pPr>
            <a:lvl5pPr marL="625475" indent="-115888">
              <a:defRPr lang="en-CA" sz="12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1" name="Content Placeholder 14"/>
          <p:cNvSpPr>
            <a:spLocks noGrp="1"/>
          </p:cNvSpPr>
          <p:nvPr>
            <p:ph sz="quarter" idx="26"/>
          </p:nvPr>
        </p:nvSpPr>
        <p:spPr>
          <a:xfrm>
            <a:off x="9767316" y="2014983"/>
            <a:ext cx="1929384" cy="4102446"/>
          </a:xfrm>
        </p:spPr>
        <p:txBody>
          <a:bodyPr vert="horz" lIns="0" tIns="0" rIns="0" bIns="0" rtlCol="0">
            <a:noAutofit/>
          </a:bodyPr>
          <a:lstStyle>
            <a:lvl1pPr>
              <a:defRPr lang="en-US" sz="1600" dirty="0" smtClean="0"/>
            </a:lvl1pPr>
            <a:lvl2pPr marL="146304" indent="-118872">
              <a:defRPr lang="en-US" sz="1400" dirty="0" smtClean="0"/>
            </a:lvl2pPr>
            <a:lvl3pPr marL="338328" indent="-137160">
              <a:defRPr lang="en-US" sz="1200" dirty="0" smtClean="0"/>
            </a:lvl3pPr>
            <a:lvl4pPr marL="461963" indent="-115888">
              <a:defRPr lang="en-US" sz="1200" dirty="0" smtClean="0"/>
            </a:lvl4pPr>
            <a:lvl5pPr marL="625475" indent="-115888">
              <a:defRPr lang="en-CA" sz="1200" dirty="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7" name="Date Placeholder 3">
            <a:extLst>
              <a:ext uri="{FF2B5EF4-FFF2-40B4-BE49-F238E27FC236}">
                <a16:creationId xmlns:a16="http://schemas.microsoft.com/office/drawing/2014/main" id="{C416FC71-0A87-417A-A7DF-53CC66B53C16}"/>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28" name="Footer Placeholder 7">
            <a:extLst>
              <a:ext uri="{FF2B5EF4-FFF2-40B4-BE49-F238E27FC236}">
                <a16:creationId xmlns:a16="http://schemas.microsoft.com/office/drawing/2014/main" id="{B3C12A7E-E4C7-4D89-A170-A493D567EAA0}"/>
              </a:ext>
            </a:extLst>
          </p:cNvPr>
          <p:cNvSpPr>
            <a:spLocks noGrp="1"/>
          </p:cNvSpPr>
          <p:nvPr>
            <p:ph type="ftr" sz="quarter" idx="27"/>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1085682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torytelling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4" name="Slide Number Placeholder 3"/>
          <p:cNvSpPr>
            <a:spLocks noGrp="1"/>
          </p:cNvSpPr>
          <p:nvPr>
            <p:ph type="sldNum" sz="quarter" idx="11"/>
          </p:nvPr>
        </p:nvSpPr>
        <p:spPr/>
        <p:txBody>
          <a:bodyPr/>
          <a:lstStyle/>
          <a:p>
            <a:fld id="{00E6A5BD-C011-4A45-AA3A-201790FB7F2B}" type="slidenum">
              <a:rPr lang="en-CA" smtClean="0"/>
              <a:pPr/>
              <a:t>‹#›</a:t>
            </a:fld>
            <a:endParaRPr lang="en-CA" dirty="0"/>
          </a:p>
        </p:txBody>
      </p:sp>
      <p:sp>
        <p:nvSpPr>
          <p:cNvPr id="6" name="Content Placeholder 2"/>
          <p:cNvSpPr>
            <a:spLocks noGrp="1"/>
          </p:cNvSpPr>
          <p:nvPr>
            <p:ph idx="1"/>
          </p:nvPr>
        </p:nvSpPr>
        <p:spPr>
          <a:xfrm>
            <a:off x="495300" y="1603166"/>
            <a:ext cx="11201400" cy="4319584"/>
          </a:xfrm>
        </p:spPr>
        <p:txBody>
          <a:bodyPr/>
          <a:lstStyle>
            <a:lvl1pPr>
              <a:defRPr sz="2800">
                <a:solidFill>
                  <a:schemeClr val="accent3"/>
                </a:solidFill>
              </a:defRPr>
            </a:lvl1pPr>
            <a:lvl2pPr marL="237744" indent="-182880">
              <a:defRPr sz="2600"/>
            </a:lvl2pPr>
          </a:lstStyle>
          <a:p>
            <a:pPr lvl="0"/>
            <a:r>
              <a:rPr lang="en-US"/>
              <a:t>Click to edit Master text styles</a:t>
            </a:r>
          </a:p>
          <a:p>
            <a:pPr lvl="1"/>
            <a:r>
              <a:rPr lang="en-US"/>
              <a:t>Second level</a:t>
            </a:r>
          </a:p>
        </p:txBody>
      </p:sp>
      <p:sp>
        <p:nvSpPr>
          <p:cNvPr id="7" name="Date Placeholder 3">
            <a:extLst>
              <a:ext uri="{FF2B5EF4-FFF2-40B4-BE49-F238E27FC236}">
                <a16:creationId xmlns:a16="http://schemas.microsoft.com/office/drawing/2014/main" id="{AD6B011F-4922-4384-B5C2-CF8CA8CF5FD6}"/>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8" name="Footer Placeholder 7">
            <a:extLst>
              <a:ext uri="{FF2B5EF4-FFF2-40B4-BE49-F238E27FC236}">
                <a16:creationId xmlns:a16="http://schemas.microsoft.com/office/drawing/2014/main" id="{2F4D7A41-CB52-4032-820B-437840F8F174}"/>
              </a:ext>
            </a:extLst>
          </p:cNvPr>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3809249939"/>
      </p:ext>
    </p:extLst>
  </p:cSld>
  <p:clrMapOvr>
    <a:masterClrMapping/>
  </p:clrMapOvr>
  <p:extLst>
    <p:ext uri="{DCECCB84-F9BA-43D5-87BE-67443E8EF086}">
      <p15:sldGuideLst xmlns:p15="http://schemas.microsoft.com/office/powerpoint/2012/main">
        <p15:guide id="1" orient="horz" pos="10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Text Heavy 1-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670236"/>
            <a:ext cx="11201400" cy="4310062"/>
          </a:xfrm>
        </p:spPr>
        <p:txBody>
          <a:bodyPr vert="horz" lIns="0" tIns="0" rIns="0" bIns="0" rtlCol="0">
            <a:noAutofit/>
          </a:bodyPr>
          <a:lstStyle>
            <a:lvl1pPr>
              <a:spcAft>
                <a:spcPts val="0"/>
              </a:spcAft>
              <a:defRPr lang="en-US" sz="2200" dirty="0" smtClean="0">
                <a:solidFill>
                  <a:schemeClr val="accent3"/>
                </a:solidFill>
              </a:defRPr>
            </a:lvl1pPr>
            <a:lvl2pPr marL="219456" indent="-164592">
              <a:defRPr lang="en-US" sz="2000" dirty="0" smtClean="0"/>
            </a:lvl2pPr>
            <a:lvl3pPr marL="400050" indent="-195263">
              <a:defRPr lang="en-US" sz="1800" dirty="0" smtClean="0"/>
            </a:lvl3pPr>
          </a:lstStyle>
          <a:p>
            <a:pPr lvl="0"/>
            <a:r>
              <a:rPr lang="en-US"/>
              <a:t>Click to edit Master text styles</a:t>
            </a:r>
          </a:p>
          <a:p>
            <a:pPr lvl="1"/>
            <a:r>
              <a:rPr lang="en-US"/>
              <a:t>Second level</a:t>
            </a:r>
          </a:p>
          <a:p>
            <a:pPr lvl="2"/>
            <a:r>
              <a:rPr lang="en-US"/>
              <a:t>Third level</a:t>
            </a:r>
          </a:p>
        </p:txBody>
      </p:sp>
      <p:sp>
        <p:nvSpPr>
          <p:cNvPr id="7" name="Title 1"/>
          <p:cNvSpPr>
            <a:spLocks noGrp="1"/>
          </p:cNvSpPr>
          <p:nvPr>
            <p:ph type="title" hasCustomPrompt="1"/>
          </p:nvPr>
        </p:nvSpPr>
        <p:spPr>
          <a:xfrm>
            <a:off x="495300" y="510063"/>
            <a:ext cx="11201400" cy="914400"/>
          </a:xfrm>
        </p:spPr>
        <p:txBody>
          <a:bodyPr/>
          <a:lstStyle>
            <a:lvl1pPr>
              <a:defRPr/>
            </a:lvl1pPr>
          </a:lstStyle>
          <a:p>
            <a:r>
              <a:rPr lang="en-US" dirty="0">
                <a:solidFill>
                  <a:srgbClr val="63666A"/>
                </a:solidFill>
              </a:rPr>
              <a:t>Title and Content Text Heavy</a:t>
            </a:r>
          </a:p>
        </p:txBody>
      </p:sp>
      <p:sp>
        <p:nvSpPr>
          <p:cNvPr id="9"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8" name="Date Placeholder 3">
            <a:extLst>
              <a:ext uri="{FF2B5EF4-FFF2-40B4-BE49-F238E27FC236}">
                <a16:creationId xmlns:a16="http://schemas.microsoft.com/office/drawing/2014/main" id="{714F04EC-EA5D-4CFD-88F2-9D9D0E69BCEB}"/>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10" name="Footer Placeholder 7">
            <a:extLst>
              <a:ext uri="{FF2B5EF4-FFF2-40B4-BE49-F238E27FC236}">
                <a16:creationId xmlns:a16="http://schemas.microsoft.com/office/drawing/2014/main" id="{4A5025CA-F9D2-4E24-9D86-E8FD42ED6746}"/>
              </a:ext>
            </a:extLst>
          </p:cNvPr>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2125459482"/>
      </p:ext>
    </p:extLst>
  </p:cSld>
  <p:clrMapOvr>
    <a:masterClrMapping/>
  </p:clrMapOvr>
  <p:extLst>
    <p:ext uri="{DCECCB84-F9BA-43D5-87BE-67443E8EF086}">
      <p15:sldGuideLst xmlns:p15="http://schemas.microsoft.com/office/powerpoint/2012/main">
        <p15:guide id="1" orient="horz" pos="10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ig Title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50166"/>
            <a:ext cx="11227308" cy="1645920"/>
          </a:xfrm>
        </p:spPr>
        <p:txBody>
          <a:bodyPr/>
          <a:lstStyle>
            <a:lvl1pPr>
              <a:lnSpc>
                <a:spcPct val="85000"/>
              </a:lnSpc>
              <a:defRPr sz="6000"/>
            </a:lvl1pPr>
          </a:lstStyle>
          <a:p>
            <a:r>
              <a:rPr lang="en-US" dirty="0"/>
              <a:t>Big Title Text</a:t>
            </a:r>
          </a:p>
        </p:txBody>
      </p:sp>
      <p:sp>
        <p:nvSpPr>
          <p:cNvPr id="3" name="Content Placeholder 2"/>
          <p:cNvSpPr>
            <a:spLocks noGrp="1"/>
          </p:cNvSpPr>
          <p:nvPr>
            <p:ph idx="1"/>
          </p:nvPr>
        </p:nvSpPr>
        <p:spPr>
          <a:xfrm>
            <a:off x="495300" y="2327510"/>
            <a:ext cx="11227308" cy="3749040"/>
          </a:xfrm>
        </p:spPr>
        <p:txBody>
          <a:bodyPr/>
          <a:lstStyle>
            <a:lvl1pPr>
              <a:defRPr sz="3000">
                <a:solidFill>
                  <a:schemeClr val="accent3"/>
                </a:solidFill>
              </a:defRPr>
            </a:lvl1pPr>
            <a:lvl2pPr>
              <a:defRPr>
                <a:solidFill>
                  <a:schemeClr val="tx1"/>
                </a:solidFill>
              </a:defRPr>
            </a:lvl2pPr>
            <a:lvl3pPr>
              <a:defRPr>
                <a:solidFill>
                  <a:schemeClr val="tx1"/>
                </a:solidFill>
              </a:defRPr>
            </a:lvl3pPr>
            <a:lvl4pPr>
              <a:defRPr sz="1600">
                <a:solidFill>
                  <a:schemeClr val="tx1"/>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9" name="Date Placeholder 3">
            <a:extLst>
              <a:ext uri="{FF2B5EF4-FFF2-40B4-BE49-F238E27FC236}">
                <a16:creationId xmlns:a16="http://schemas.microsoft.com/office/drawing/2014/main" id="{F9684B53-3CF0-423C-B845-A5CB61930629}"/>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11" name="Footer Placeholder 7">
            <a:extLst>
              <a:ext uri="{FF2B5EF4-FFF2-40B4-BE49-F238E27FC236}">
                <a16:creationId xmlns:a16="http://schemas.microsoft.com/office/drawing/2014/main" id="{424D620D-3028-4EB4-B674-F53F40CE15ED}"/>
              </a:ext>
            </a:extLst>
          </p:cNvPr>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903877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wo Statements">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495300" y="458076"/>
            <a:ext cx="5655243" cy="5614416"/>
          </a:xfrm>
        </p:spPr>
        <p:txBody>
          <a:bodyPr anchor="t" anchorCtr="0"/>
          <a:lstStyle>
            <a:lvl1pPr>
              <a:lnSpc>
                <a:spcPct val="90000"/>
              </a:lnSpc>
              <a:defRPr sz="4400">
                <a:solidFill>
                  <a:schemeClr val="tx1"/>
                </a:solidFill>
              </a:defRPr>
            </a:lvl1pPr>
          </a:lstStyle>
          <a:p>
            <a:r>
              <a:rPr lang="en-US" dirty="0"/>
              <a:t>Two Statements</a:t>
            </a:r>
          </a:p>
        </p:txBody>
      </p:sp>
      <p:sp>
        <p:nvSpPr>
          <p:cNvPr id="3" name="Subtitle 2"/>
          <p:cNvSpPr>
            <a:spLocks noGrp="1"/>
          </p:cNvSpPr>
          <p:nvPr>
            <p:ph type="subTitle" idx="1" hasCustomPrompt="1"/>
          </p:nvPr>
        </p:nvSpPr>
        <p:spPr bwMode="invGray">
          <a:xfrm>
            <a:off x="6478290" y="458076"/>
            <a:ext cx="5222378" cy="5614416"/>
          </a:xfrm>
        </p:spPr>
        <p:txBody>
          <a:bodyPr/>
          <a:lstStyle>
            <a:lvl1pPr marL="0" indent="0" algn="l">
              <a:lnSpc>
                <a:spcPct val="100000"/>
              </a:lnSpc>
              <a:buNone/>
              <a:defRPr sz="2000" baseline="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Additional statement goes here</a:t>
            </a:r>
          </a:p>
        </p:txBody>
      </p:sp>
      <p:sp>
        <p:nvSpPr>
          <p:cNvPr id="7" name="Slide Number Placeholder 6"/>
          <p:cNvSpPr>
            <a:spLocks noGrp="1"/>
          </p:cNvSpPr>
          <p:nvPr>
            <p:ph type="sldNum" sz="quarter" idx="12"/>
          </p:nvPr>
        </p:nvSpPr>
        <p:spPr/>
        <p:txBody>
          <a:bodyPr/>
          <a:lstStyle/>
          <a:p>
            <a:fld id="{00E6A5BD-C011-4A45-AA3A-201790FB7F2B}" type="slidenum">
              <a:rPr lang="en-CA" smtClean="0"/>
              <a:pPr/>
              <a:t>‹#›</a:t>
            </a:fld>
            <a:endParaRPr lang="en-CA" dirty="0"/>
          </a:p>
        </p:txBody>
      </p:sp>
      <p:sp>
        <p:nvSpPr>
          <p:cNvPr id="8" name="Date Placeholder 3">
            <a:extLst>
              <a:ext uri="{FF2B5EF4-FFF2-40B4-BE49-F238E27FC236}">
                <a16:creationId xmlns:a16="http://schemas.microsoft.com/office/drawing/2014/main" id="{DE72FC21-8F96-4687-8C4C-C36B9B5CFF42}"/>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9" name="Footer Placeholder 7">
            <a:extLst>
              <a:ext uri="{FF2B5EF4-FFF2-40B4-BE49-F238E27FC236}">
                <a16:creationId xmlns:a16="http://schemas.microsoft.com/office/drawing/2014/main" id="{461F078D-98EC-4A8A-B6F2-4D1A40281002}"/>
              </a:ext>
            </a:extLst>
          </p:cNvPr>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1653335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alf Text - Half Imag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51415" y="1930688"/>
            <a:ext cx="5245285" cy="4165312"/>
          </a:xfrm>
        </p:spPr>
        <p:txBody>
          <a:bodyPr vert="horz" lIns="0" tIns="0" rIns="0" bIns="0" rtlCol="0">
            <a:noAutofit/>
          </a:bodyPr>
          <a:lstStyle>
            <a:lvl1pPr>
              <a:defRPr lang="en-US" sz="2800" dirty="0" smtClean="0">
                <a:solidFill>
                  <a:schemeClr val="accent3"/>
                </a:solidFill>
              </a:defRPr>
            </a:lvl1pPr>
            <a:lvl2pPr>
              <a:defRPr lang="en-US" sz="2400" dirty="0" smtClean="0"/>
            </a:lvl2pPr>
            <a:lvl3pPr>
              <a:defRPr lang="en-US" sz="2000" dirty="0" smtClean="0"/>
            </a:lvl3pPr>
            <a:lvl4pPr marL="658368" indent="-146304">
              <a:defRPr lang="en-US" sz="1600" dirty="0" smtClean="0"/>
            </a:lvl4pPr>
          </a:lstStyle>
          <a:p>
            <a:pPr lvl="0">
              <a:spcBef>
                <a:spcPts val="1000"/>
              </a:spcBef>
            </a:pPr>
            <a:r>
              <a:rPr lang="en-US"/>
              <a:t>Click to edit Master text styles</a:t>
            </a:r>
          </a:p>
          <a:p>
            <a:pPr lvl="1">
              <a:spcBef>
                <a:spcPts val="1000"/>
              </a:spcBef>
            </a:pPr>
            <a:r>
              <a:rPr lang="en-US"/>
              <a:t>Second level</a:t>
            </a:r>
          </a:p>
          <a:p>
            <a:pPr lvl="2">
              <a:spcBef>
                <a:spcPts val="1000"/>
              </a:spcBef>
            </a:pPr>
            <a:r>
              <a:rPr lang="en-US"/>
              <a:t>Third level</a:t>
            </a:r>
          </a:p>
          <a:p>
            <a:pPr lvl="3">
              <a:spcBef>
                <a:spcPts val="1000"/>
              </a:spcBef>
            </a:pPr>
            <a:r>
              <a:rPr lang="en-US"/>
              <a:t>Fourth level</a:t>
            </a:r>
          </a:p>
        </p:txBody>
      </p:sp>
      <p:sp>
        <p:nvSpPr>
          <p:cNvPr id="11" name="Picture Placeholder 10"/>
          <p:cNvSpPr>
            <a:spLocks noGrp="1"/>
          </p:cNvSpPr>
          <p:nvPr>
            <p:ph type="pic" sz="quarter" idx="13" hasCustomPrompt="1"/>
          </p:nvPr>
        </p:nvSpPr>
        <p:spPr>
          <a:xfrm>
            <a:off x="495300" y="1930688"/>
            <a:ext cx="5220727" cy="4149582"/>
          </a:xfrm>
          <a:solidFill>
            <a:schemeClr val="bg1">
              <a:lumMod val="95000"/>
            </a:schemeClr>
          </a:solidFill>
        </p:spPr>
        <p:txBody>
          <a:bodyPr anchor="ctr"/>
          <a:lstStyle>
            <a:lvl1pPr algn="ctr">
              <a:defRPr/>
            </a:lvl1pPr>
          </a:lstStyle>
          <a:p>
            <a:r>
              <a:rPr lang="en-US" dirty="0"/>
              <a:t>Click to add image</a:t>
            </a:r>
          </a:p>
        </p:txBody>
      </p:sp>
      <p:sp>
        <p:nvSpPr>
          <p:cNvPr id="9" name="Text Placeholder 2"/>
          <p:cNvSpPr>
            <a:spLocks noGrp="1"/>
          </p:cNvSpPr>
          <p:nvPr>
            <p:ph type="body" idx="14" hasCustomPrompt="1"/>
          </p:nvPr>
        </p:nvSpPr>
        <p:spPr>
          <a:xfrm>
            <a:off x="494170" y="1621671"/>
            <a:ext cx="5221858" cy="233910"/>
          </a:xfrm>
        </p:spPr>
        <p:txBody>
          <a:bodyPr vert="horz" wrap="square" lIns="0" tIns="0" rIns="0" bIns="0" rtlCol="0" anchor="b" anchorCtr="0">
            <a:spAutoFit/>
          </a:bodyPr>
          <a:lstStyle>
            <a:lvl1pPr>
              <a:defRPr lang="en-US" sz="1600" b="1" dirty="0" smtClean="0">
                <a:solidFill>
                  <a:schemeClr val="accent3"/>
                </a:solidFill>
              </a:defRPr>
            </a:lvl1pPr>
          </a:lstStyle>
          <a:p>
            <a:pPr lvl="0"/>
            <a:r>
              <a:rPr lang="en-US" dirty="0"/>
              <a:t>Optional Subtitle</a:t>
            </a:r>
          </a:p>
        </p:txBody>
      </p:sp>
      <p:sp>
        <p:nvSpPr>
          <p:cNvPr id="4" name="Title 3"/>
          <p:cNvSpPr>
            <a:spLocks noGrp="1"/>
          </p:cNvSpPr>
          <p:nvPr>
            <p:ph type="title" hasCustomPrompt="1"/>
          </p:nvPr>
        </p:nvSpPr>
        <p:spPr/>
        <p:txBody>
          <a:bodyPr/>
          <a:lstStyle>
            <a:lvl1pPr>
              <a:defRPr/>
            </a:lvl1pPr>
          </a:lstStyle>
          <a:p>
            <a:r>
              <a:rPr lang="en-US" dirty="0"/>
              <a:t>Half Text – Half Image</a:t>
            </a:r>
          </a:p>
        </p:txBody>
      </p:sp>
      <p:sp>
        <p:nvSpPr>
          <p:cNvPr id="15"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3" name="Date Placeholder 3">
            <a:extLst>
              <a:ext uri="{FF2B5EF4-FFF2-40B4-BE49-F238E27FC236}">
                <a16:creationId xmlns:a16="http://schemas.microsoft.com/office/drawing/2014/main" id="{625AEFFF-C5B0-40C7-AD3E-E0B7AD778B49}"/>
              </a:ext>
            </a:extLst>
          </p:cNvPr>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14" name="Footer Placeholder 7">
            <a:extLst>
              <a:ext uri="{FF2B5EF4-FFF2-40B4-BE49-F238E27FC236}">
                <a16:creationId xmlns:a16="http://schemas.microsoft.com/office/drawing/2014/main" id="{0327B977-F3F8-48F3-865B-D7AB465D69CC}"/>
              </a:ext>
            </a:extLst>
          </p:cNvPr>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575276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Image w/ Title &amp; Footer">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495300" y="1929382"/>
            <a:ext cx="11201400" cy="4166617"/>
          </a:xfrm>
          <a:solidFill>
            <a:schemeClr val="bg1">
              <a:lumMod val="95000"/>
            </a:schemeClr>
          </a:solidFill>
        </p:spPr>
        <p:txBody>
          <a:bodyPr anchor="ctr"/>
          <a:lstStyle>
            <a:lvl1pPr algn="ctr">
              <a:defRPr/>
            </a:lvl1pPr>
          </a:lstStyle>
          <a:p>
            <a:r>
              <a:rPr lang="en-US" dirty="0"/>
              <a:t>Click to add image</a:t>
            </a:r>
          </a:p>
        </p:txBody>
      </p:sp>
      <p:sp>
        <p:nvSpPr>
          <p:cNvPr id="9" name="Text Placeholder 8"/>
          <p:cNvSpPr>
            <a:spLocks noGrp="1"/>
          </p:cNvSpPr>
          <p:nvPr>
            <p:ph type="body" sz="quarter" idx="14" hasCustomPrompt="1"/>
          </p:nvPr>
        </p:nvSpPr>
        <p:spPr bwMode="gray">
          <a:xfrm>
            <a:off x="712381" y="2362364"/>
            <a:ext cx="10781414" cy="1395412"/>
          </a:xfrm>
        </p:spPr>
        <p:txBody>
          <a:bodyPr/>
          <a:lstStyle>
            <a:lvl1pPr>
              <a:defRPr sz="3200" baseline="0"/>
            </a:lvl1pPr>
          </a:lstStyle>
          <a:p>
            <a:pPr lvl="0"/>
            <a:r>
              <a:rPr lang="en-US" dirty="0"/>
              <a:t>Click to add text over image. White or gray only. 32pt flexible positioning. Delete if not needed.</a:t>
            </a:r>
          </a:p>
        </p:txBody>
      </p:sp>
      <p:sp>
        <p:nvSpPr>
          <p:cNvPr id="3" name="Date Placeholder 2"/>
          <p:cNvSpPr>
            <a:spLocks noGrp="1"/>
          </p:cNvSpPr>
          <p:nvPr>
            <p:ph type="dt" sz="half" idx="15"/>
          </p:nvPr>
        </p:nvSpPr>
        <p:spPr/>
        <p:txBody>
          <a:bodyPr/>
          <a:lstStyle/>
          <a:p>
            <a:fld id="{89BC0867-24AF-47AE-B14D-77C5BBF716A2}" type="datetime6">
              <a:rPr lang="en-US" smtClean="0"/>
              <a:t>June 22</a:t>
            </a:fld>
            <a:endParaRPr lang="en-CA" dirty="0"/>
          </a:p>
        </p:txBody>
      </p:sp>
      <p:sp>
        <p:nvSpPr>
          <p:cNvPr id="4" name="Footer Placeholder 3"/>
          <p:cNvSpPr>
            <a:spLocks noGrp="1"/>
          </p:cNvSpPr>
          <p:nvPr>
            <p:ph type="ftr" sz="quarter" idx="16"/>
          </p:nvPr>
        </p:nvSpPr>
        <p:spPr/>
        <p:txBody>
          <a:bodyPr/>
          <a:lstStyle/>
          <a:p>
            <a:r>
              <a:rPr lang="en-US"/>
              <a:t>HR Unplugged: 2020     |</a:t>
            </a:r>
            <a:endParaRPr lang="en-US" dirty="0"/>
          </a:p>
        </p:txBody>
      </p:sp>
      <p:sp>
        <p:nvSpPr>
          <p:cNvPr id="5" name="Slide Number Placeholder 4"/>
          <p:cNvSpPr>
            <a:spLocks noGrp="1"/>
          </p:cNvSpPr>
          <p:nvPr>
            <p:ph type="sldNum" sz="quarter" idx="17"/>
          </p:nvPr>
        </p:nvSpPr>
        <p:spPr/>
        <p:txBody>
          <a:bodyPr/>
          <a:lstStyle/>
          <a:p>
            <a:fld id="{00E6A5BD-C011-4A45-AA3A-201790FB7F2B}" type="slidenum">
              <a:rPr lang="en-CA" smtClean="0"/>
              <a:pPr/>
              <a:t>‹#›</a:t>
            </a:fld>
            <a:endParaRPr lang="en-CA" dirty="0"/>
          </a:p>
        </p:txBody>
      </p:sp>
      <p:sp>
        <p:nvSpPr>
          <p:cNvPr id="6" name="Title 5"/>
          <p:cNvSpPr>
            <a:spLocks noGrp="1"/>
          </p:cNvSpPr>
          <p:nvPr>
            <p:ph type="title" hasCustomPrompt="1"/>
          </p:nvPr>
        </p:nvSpPr>
        <p:spPr>
          <a:xfrm>
            <a:off x="495300" y="510063"/>
            <a:ext cx="11201400" cy="914400"/>
          </a:xfrm>
        </p:spPr>
        <p:txBody>
          <a:bodyPr/>
          <a:lstStyle>
            <a:lvl1pPr>
              <a:defRPr/>
            </a:lvl1pPr>
          </a:lstStyle>
          <a:p>
            <a:r>
              <a:rPr lang="en-US" dirty="0"/>
              <a:t>Image w/ Title and Footer</a:t>
            </a:r>
          </a:p>
        </p:txBody>
      </p:sp>
      <p:sp>
        <p:nvSpPr>
          <p:cNvPr id="8" name="Text Placeholder 2"/>
          <p:cNvSpPr>
            <a:spLocks noGrp="1"/>
          </p:cNvSpPr>
          <p:nvPr>
            <p:ph type="body" idx="18" hasCustomPrompt="1"/>
          </p:nvPr>
        </p:nvSpPr>
        <p:spPr>
          <a:xfrm>
            <a:off x="495300" y="1621673"/>
            <a:ext cx="4966221" cy="233910"/>
          </a:xfrm>
        </p:spPr>
        <p:txBody>
          <a:bodyPr vert="horz" wrap="square" lIns="0" tIns="0" rIns="0" bIns="0" rtlCol="0" anchor="b" anchorCtr="0">
            <a:spAutoFit/>
          </a:bodyPr>
          <a:lstStyle>
            <a:lvl1pPr>
              <a:defRPr lang="en-US" sz="1600" b="1" dirty="0" smtClean="0">
                <a:solidFill>
                  <a:schemeClr val="accent3"/>
                </a:solidFill>
              </a:defRPr>
            </a:lvl1pPr>
          </a:lstStyle>
          <a:p>
            <a:pPr lvl="0"/>
            <a:r>
              <a:rPr lang="en-US" dirty="0"/>
              <a:t>Optional Subtitle</a:t>
            </a:r>
          </a:p>
        </p:txBody>
      </p:sp>
    </p:spTree>
    <p:extLst>
      <p:ext uri="{BB962C8B-B14F-4D97-AF65-F5344CB8AC3E}">
        <p14:creationId xmlns:p14="http://schemas.microsoft.com/office/powerpoint/2010/main" val="2102739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510063"/>
            <a:ext cx="11201400" cy="914400"/>
          </a:xfrm>
        </p:spPr>
        <p:txBody>
          <a:bodyPr/>
          <a:lstStyle>
            <a:lvl1pPr>
              <a:defRPr/>
            </a:lvl1pPr>
          </a:lstStyle>
          <a:p>
            <a:r>
              <a:rPr lang="en-US" dirty="0"/>
              <a:t>Quadrant</a:t>
            </a:r>
          </a:p>
        </p:txBody>
      </p:sp>
      <p:sp>
        <p:nvSpPr>
          <p:cNvPr id="12" name="Content Placeholder 2"/>
          <p:cNvSpPr>
            <a:spLocks noGrp="1"/>
          </p:cNvSpPr>
          <p:nvPr>
            <p:ph sz="half" idx="13"/>
          </p:nvPr>
        </p:nvSpPr>
        <p:spPr>
          <a:xfrm>
            <a:off x="6174068" y="1666276"/>
            <a:ext cx="5522632" cy="2084832"/>
          </a:xfrm>
          <a:solidFill>
            <a:schemeClr val="accent3"/>
          </a:solidFill>
        </p:spPr>
        <p:txBody>
          <a:bodyPr lIns="182880" tIns="137160" rIns="182880"/>
          <a:lstStyle>
            <a:lvl1pPr marL="176213" indent="-176213">
              <a:lnSpc>
                <a:spcPct val="95000"/>
              </a:lnSpc>
              <a:spcBef>
                <a:spcPts val="600"/>
              </a:spcBef>
              <a:spcAft>
                <a:spcPts val="200"/>
              </a:spcAft>
              <a:defRPr lang="en-US" sz="2000" dirty="0" smtClean="0">
                <a:solidFill>
                  <a:schemeClr val="bg1"/>
                </a:solidFill>
              </a:defRPr>
            </a:lvl1pPr>
            <a:lvl2pPr marL="176213" indent="-176213">
              <a:lnSpc>
                <a:spcPct val="95000"/>
              </a:lnSpc>
              <a:spcBef>
                <a:spcPts val="1000"/>
              </a:spcBef>
              <a:defRPr lang="en-US" sz="1600" kern="1200" dirty="0">
                <a:solidFill>
                  <a:schemeClr val="bg1"/>
                </a:solidFill>
                <a:latin typeface="+mn-lt"/>
                <a:ea typeface="+mn-ea"/>
                <a:cs typeface="+mn-cs"/>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3" name="Content Placeholder 2"/>
          <p:cNvSpPr>
            <a:spLocks noGrp="1"/>
          </p:cNvSpPr>
          <p:nvPr>
            <p:ph sz="half" idx="14"/>
          </p:nvPr>
        </p:nvSpPr>
        <p:spPr>
          <a:xfrm>
            <a:off x="495300" y="3932342"/>
            <a:ext cx="5495093" cy="2084832"/>
          </a:xfrm>
          <a:solidFill>
            <a:schemeClr val="accent3"/>
          </a:solidFill>
        </p:spPr>
        <p:txBody>
          <a:bodyPr lIns="182880" tIns="137160" rIns="182880"/>
          <a:lstStyle>
            <a:lvl1pPr marL="176213" indent="-176213">
              <a:lnSpc>
                <a:spcPct val="95000"/>
              </a:lnSpc>
              <a:spcBef>
                <a:spcPts val="600"/>
              </a:spcBef>
              <a:spcAft>
                <a:spcPts val="200"/>
              </a:spcAft>
              <a:defRPr lang="en-US" sz="2000" dirty="0" smtClean="0">
                <a:solidFill>
                  <a:schemeClr val="bg1"/>
                </a:solidFill>
              </a:defRPr>
            </a:lvl1pPr>
            <a:lvl2pPr marL="176213" indent="-176213">
              <a:lnSpc>
                <a:spcPct val="95000"/>
              </a:lnSpc>
              <a:spcBef>
                <a:spcPts val="1000"/>
              </a:spcBef>
              <a:defRPr lang="en-US" sz="16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4" name="Content Placeholder 2"/>
          <p:cNvSpPr>
            <a:spLocks noGrp="1"/>
          </p:cNvSpPr>
          <p:nvPr>
            <p:ph sz="half" idx="15"/>
          </p:nvPr>
        </p:nvSpPr>
        <p:spPr>
          <a:xfrm>
            <a:off x="6174068" y="3932342"/>
            <a:ext cx="5522632" cy="2084832"/>
          </a:xfrm>
          <a:solidFill>
            <a:schemeClr val="accent3"/>
          </a:solidFill>
        </p:spPr>
        <p:txBody>
          <a:bodyPr lIns="182880" tIns="137160" rIns="182880"/>
          <a:lstStyle>
            <a:lvl1pPr marL="176213" indent="-176213">
              <a:lnSpc>
                <a:spcPct val="95000"/>
              </a:lnSpc>
              <a:spcBef>
                <a:spcPts val="600"/>
              </a:spcBef>
              <a:spcAft>
                <a:spcPts val="200"/>
              </a:spcAft>
              <a:defRPr lang="en-US" sz="2000" dirty="0" smtClean="0">
                <a:solidFill>
                  <a:schemeClr val="bg1"/>
                </a:solidFill>
              </a:defRPr>
            </a:lvl1pPr>
            <a:lvl2pPr marL="176213" indent="-176213">
              <a:lnSpc>
                <a:spcPct val="95000"/>
              </a:lnSpc>
              <a:spcBef>
                <a:spcPts val="1000"/>
              </a:spcBef>
              <a:defRPr lang="en-US" sz="1600" kern="1200" dirty="0">
                <a:solidFill>
                  <a:schemeClr val="bg1"/>
                </a:solidFill>
                <a:latin typeface="+mn-lt"/>
                <a:ea typeface="+mn-ea"/>
                <a:cs typeface="+mn-cs"/>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7"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0" name="Content Placeholder 2"/>
          <p:cNvSpPr>
            <a:spLocks noGrp="1"/>
          </p:cNvSpPr>
          <p:nvPr>
            <p:ph sz="half" idx="16"/>
          </p:nvPr>
        </p:nvSpPr>
        <p:spPr>
          <a:xfrm>
            <a:off x="495300" y="1666276"/>
            <a:ext cx="5495093" cy="2084832"/>
          </a:xfrm>
          <a:solidFill>
            <a:schemeClr val="accent3"/>
          </a:solidFill>
        </p:spPr>
        <p:txBody>
          <a:bodyPr lIns="182880" tIns="137160" rIns="182880"/>
          <a:lstStyle>
            <a:lvl1pPr marL="176213" indent="-176213">
              <a:lnSpc>
                <a:spcPct val="95000"/>
              </a:lnSpc>
              <a:spcBef>
                <a:spcPts val="600"/>
              </a:spcBef>
              <a:spcAft>
                <a:spcPts val="200"/>
              </a:spcAft>
              <a:defRPr lang="en-US" sz="2000" dirty="0" smtClean="0">
                <a:solidFill>
                  <a:schemeClr val="bg1"/>
                </a:solidFill>
              </a:defRPr>
            </a:lvl1pPr>
            <a:lvl2pPr marL="176213" indent="-176213">
              <a:lnSpc>
                <a:spcPct val="95000"/>
              </a:lnSpc>
              <a:spcBef>
                <a:spcPts val="1000"/>
              </a:spcBef>
              <a:defRPr lang="en-US" sz="16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1"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F2175B57-F484-4F21-87D2-3EA314B0B9B9}" type="datetime6">
              <a:rPr lang="en-US" smtClean="0"/>
              <a:t>June 22</a:t>
            </a:fld>
            <a:endParaRPr lang="en-CA" dirty="0"/>
          </a:p>
        </p:txBody>
      </p:sp>
      <p:sp>
        <p:nvSpPr>
          <p:cNvPr id="15"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a:t>HR Unplugged: 2020     |</a:t>
            </a:r>
            <a:endParaRPr lang="en-US" dirty="0"/>
          </a:p>
        </p:txBody>
      </p:sp>
    </p:spTree>
    <p:extLst>
      <p:ext uri="{BB962C8B-B14F-4D97-AF65-F5344CB8AC3E}">
        <p14:creationId xmlns:p14="http://schemas.microsoft.com/office/powerpoint/2010/main" val="369979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2">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60320" y="585216"/>
            <a:ext cx="9136380" cy="1554480"/>
          </a:xfrm>
        </p:spPr>
        <p:txBody>
          <a:bodyPr vert="horz" lIns="0" tIns="0" rIns="0" bIns="0" rtlCol="0" anchor="t" anchorCtr="0">
            <a:noAutofit/>
          </a:bodyPr>
          <a:lstStyle>
            <a:lvl1pPr>
              <a:defRPr lang="en-CA" sz="4800" dirty="0"/>
            </a:lvl1pPr>
          </a:lstStyle>
          <a:p>
            <a:pPr lvl="0"/>
            <a:r>
              <a:rPr lang="en-US" dirty="0"/>
              <a:t>Title Slide 2 Layout</a:t>
            </a:r>
            <a:endParaRPr lang="en-CA" dirty="0"/>
          </a:p>
        </p:txBody>
      </p:sp>
      <p:sp>
        <p:nvSpPr>
          <p:cNvPr id="4" name="Date Placeholder 3"/>
          <p:cNvSpPr>
            <a:spLocks noGrp="1"/>
          </p:cNvSpPr>
          <p:nvPr>
            <p:ph type="dt" sz="half" idx="10"/>
          </p:nvPr>
        </p:nvSpPr>
        <p:spPr>
          <a:xfrm>
            <a:off x="2560320" y="2436879"/>
            <a:ext cx="3979927" cy="254013"/>
          </a:xfrm>
        </p:spPr>
        <p:txBody>
          <a:bodyPr vert="horz" lIns="0" tIns="0" rIns="0" bIns="0" rtlCol="0" anchor="t" anchorCtr="0">
            <a:noAutofit/>
          </a:bodyPr>
          <a:lstStyle>
            <a:lvl1pPr>
              <a:defRPr lang="en-US" sz="1400" b="1" smtClean="0"/>
            </a:lvl1pPr>
          </a:lstStyle>
          <a:p>
            <a:fld id="{D9C73637-60B1-4AF4-BE08-5CC394BB6669}" type="datetime6">
              <a:rPr lang="en-US" smtClean="0"/>
              <a:t>June 22</a:t>
            </a:fld>
            <a:endParaRPr lang="en-US" dirty="0"/>
          </a:p>
        </p:txBody>
      </p:sp>
      <p:sp>
        <p:nvSpPr>
          <p:cNvPr id="3" name="TextBox 2"/>
          <p:cNvSpPr txBox="1"/>
          <p:nvPr/>
        </p:nvSpPr>
        <p:spPr>
          <a:xfrm>
            <a:off x="2560320" y="3018594"/>
            <a:ext cx="3826412" cy="1754968"/>
          </a:xfrm>
          <a:prstGeom prst="rect">
            <a:avLst/>
          </a:prstGeom>
          <a:noFill/>
        </p:spPr>
        <p:txBody>
          <a:bodyPr wrap="square" lIns="0" tIns="0" rIns="0" bIns="0" rtlCol="0">
            <a:spAutoFit/>
          </a:bodyPr>
          <a:lstStyle>
            <a:defPPr>
              <a:defRPr lang="en-US"/>
            </a:defPPr>
            <a:lvl1pPr lvl="0">
              <a:lnSpc>
                <a:spcPct val="110000"/>
              </a:lnSpc>
              <a:spcBef>
                <a:spcPts val="400"/>
              </a:spcBef>
              <a:defRPr sz="800">
                <a:solidFill>
                  <a:schemeClr val="accent2"/>
                </a:solidFill>
              </a:defRPr>
            </a:lvl1pPr>
            <a:lvl2pPr marL="55563" marR="0" lvl="1" indent="-55563" fontAlgn="auto">
              <a:lnSpc>
                <a:spcPct val="110000"/>
              </a:lnSpc>
              <a:spcBef>
                <a:spcPts val="0"/>
              </a:spcBef>
              <a:spcAft>
                <a:spcPts val="0"/>
              </a:spcAft>
              <a:buClrTx/>
              <a:buSzTx/>
              <a:buFont typeface="Arial" panose="020B0604020202020204" pitchFamily="34" charset="0"/>
              <a:buChar char="•"/>
              <a:tabLst/>
              <a:defRPr sz="800" kern="600" spc="-10" baseline="0">
                <a:solidFill>
                  <a:schemeClr val="accent2"/>
                </a:solidFill>
              </a:defRPr>
            </a:lvl2pPr>
          </a:lstStyle>
          <a:p>
            <a:pPr lvl="0"/>
            <a:r>
              <a:rPr lang="en-US" dirty="0"/>
              <a:t>Placeholder confidentiality disclosure. Edit or delete from layout master if not needed. Use additional lines if additional confidentiality disclosure information is required. Lorem ipsum dolor sit </a:t>
            </a:r>
            <a:r>
              <a:rPr lang="en-US" dirty="0" err="1"/>
              <a:t>amet</a:t>
            </a:r>
            <a:r>
              <a:rPr lang="en-US" dirty="0"/>
              <a:t>, </a:t>
            </a:r>
            <a:r>
              <a:rPr lang="en-US" dirty="0" err="1"/>
              <a:t>consetetur</a:t>
            </a:r>
            <a:r>
              <a:rPr lang="en-US" dirty="0"/>
              <a:t> </a:t>
            </a:r>
            <a:r>
              <a:rPr lang="en-US" dirty="0" err="1"/>
              <a:t>sadipscing</a:t>
            </a:r>
            <a:r>
              <a:rPr lang="en-US" dirty="0"/>
              <a:t> </a:t>
            </a:r>
            <a:r>
              <a:rPr lang="en-US" dirty="0" err="1"/>
              <a:t>elitr</a:t>
            </a:r>
            <a:r>
              <a:rPr lang="en-US" dirty="0"/>
              <a:t>, </a:t>
            </a:r>
            <a:r>
              <a:rPr lang="en-US" dirty="0" err="1"/>
              <a:t>sed</a:t>
            </a:r>
            <a:r>
              <a:rPr lang="en-US" dirty="0"/>
              <a:t> </a:t>
            </a:r>
            <a:r>
              <a:rPr lang="en-US" dirty="0" err="1"/>
              <a:t>diam</a:t>
            </a:r>
            <a:r>
              <a:rPr lang="en-US" dirty="0"/>
              <a:t> </a:t>
            </a:r>
            <a:r>
              <a:rPr lang="en-US" dirty="0" err="1"/>
              <a:t>nonumy</a:t>
            </a:r>
            <a:r>
              <a:rPr lang="en-US" dirty="0"/>
              <a:t> </a:t>
            </a:r>
            <a:r>
              <a:rPr lang="en-US" dirty="0" err="1"/>
              <a:t>eirmod</a:t>
            </a:r>
            <a:r>
              <a:rPr lang="en-US" dirty="0"/>
              <a:t> </a:t>
            </a:r>
            <a:r>
              <a:rPr lang="en-US" dirty="0" err="1"/>
              <a:t>tempor</a:t>
            </a:r>
            <a:r>
              <a:rPr lang="en-US" dirty="0"/>
              <a:t> </a:t>
            </a:r>
            <a:r>
              <a:rPr lang="en-US" dirty="0" err="1"/>
              <a:t>invidunt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aliquyam</a:t>
            </a:r>
            <a:r>
              <a:rPr lang="en-US" dirty="0"/>
              <a:t> </a:t>
            </a:r>
            <a:r>
              <a:rPr lang="en-US" dirty="0" err="1"/>
              <a:t>erat</a:t>
            </a:r>
            <a:r>
              <a:rPr lang="en-US" dirty="0"/>
              <a:t>, </a:t>
            </a:r>
            <a:r>
              <a:rPr lang="en-US" dirty="0" err="1"/>
              <a:t>sed</a:t>
            </a:r>
            <a:r>
              <a:rPr lang="en-US" dirty="0"/>
              <a:t> </a:t>
            </a:r>
            <a:r>
              <a:rPr lang="en-US" dirty="0" err="1"/>
              <a:t>diam</a:t>
            </a:r>
            <a:r>
              <a:rPr lang="en-US" dirty="0"/>
              <a:t> </a:t>
            </a:r>
            <a:r>
              <a:rPr lang="en-US" dirty="0" err="1"/>
              <a:t>voluptua</a:t>
            </a:r>
            <a:r>
              <a:rPr lang="en-US" dirty="0"/>
              <a:t>. At </a:t>
            </a:r>
            <a:r>
              <a:rPr lang="en-US" dirty="0" err="1"/>
              <a:t>vero</a:t>
            </a:r>
            <a:r>
              <a:rPr lang="en-US" dirty="0"/>
              <a:t> </a:t>
            </a:r>
            <a:r>
              <a:rPr lang="en-US" dirty="0" err="1"/>
              <a:t>eos</a:t>
            </a:r>
            <a:r>
              <a:rPr lang="en-US" dirty="0"/>
              <a:t> et </a:t>
            </a:r>
            <a:r>
              <a:rPr lang="en-US" dirty="0" err="1"/>
              <a:t>accusam</a:t>
            </a:r>
            <a:r>
              <a:rPr lang="en-US" dirty="0"/>
              <a:t> et </a:t>
            </a:r>
            <a:r>
              <a:rPr lang="en-US" dirty="0" err="1"/>
              <a:t>justo</a:t>
            </a:r>
            <a:r>
              <a:rPr lang="en-US" dirty="0"/>
              <a:t> duo </a:t>
            </a:r>
            <a:r>
              <a:rPr lang="en-US" dirty="0" err="1"/>
              <a:t>dolores</a:t>
            </a:r>
            <a:r>
              <a:rPr lang="en-US" dirty="0"/>
              <a:t> et </a:t>
            </a:r>
            <a:r>
              <a:rPr lang="en-US" dirty="0" err="1"/>
              <a:t>ea</a:t>
            </a:r>
            <a:r>
              <a:rPr lang="en-US" dirty="0"/>
              <a:t> </a:t>
            </a:r>
            <a:r>
              <a:rPr lang="en-US" dirty="0" err="1"/>
              <a:t>rebum</a:t>
            </a:r>
            <a:r>
              <a:rPr lang="en-US" dirty="0"/>
              <a:t>. Stet </a:t>
            </a:r>
            <a:r>
              <a:rPr lang="en-US" dirty="0" err="1"/>
              <a:t>clita</a:t>
            </a:r>
            <a:r>
              <a:rPr lang="en-US" dirty="0"/>
              <a:t> </a:t>
            </a:r>
            <a:r>
              <a:rPr lang="en-US" dirty="0" err="1"/>
              <a:t>kasd</a:t>
            </a:r>
            <a:r>
              <a:rPr lang="en-US" dirty="0"/>
              <a:t> </a:t>
            </a:r>
            <a:r>
              <a:rPr lang="en-US" dirty="0" err="1"/>
              <a:t>gubergren</a:t>
            </a:r>
            <a:r>
              <a:rPr lang="en-US" dirty="0"/>
              <a:t>, no sea </a:t>
            </a:r>
            <a:r>
              <a:rPr lang="en-US" dirty="0" err="1"/>
              <a:t>takimata</a:t>
            </a:r>
            <a:r>
              <a:rPr lang="en-US" dirty="0"/>
              <a:t> </a:t>
            </a:r>
            <a:r>
              <a:rPr lang="en-US" dirty="0" err="1"/>
              <a:t>sanctus</a:t>
            </a:r>
            <a:r>
              <a:rPr lang="en-US" dirty="0"/>
              <a:t> </a:t>
            </a:r>
            <a:r>
              <a:rPr lang="en-US" dirty="0" err="1"/>
              <a:t>est</a:t>
            </a:r>
            <a:r>
              <a:rPr lang="en-US" dirty="0"/>
              <a:t> lorem ipsum dolor sit </a:t>
            </a:r>
            <a:r>
              <a:rPr lang="en-US" dirty="0" err="1"/>
              <a:t>amet</a:t>
            </a:r>
            <a:r>
              <a:rPr lang="en-US" dirty="0"/>
              <a:t>. Lorem ipsum dolor sit </a:t>
            </a:r>
            <a:r>
              <a:rPr lang="en-US" dirty="0" err="1"/>
              <a:t>amet</a:t>
            </a:r>
            <a:r>
              <a:rPr lang="en-US" dirty="0"/>
              <a:t>, </a:t>
            </a:r>
            <a:r>
              <a:rPr lang="en-US" dirty="0" err="1"/>
              <a:t>consetetur</a:t>
            </a:r>
            <a:r>
              <a:rPr lang="en-US" dirty="0"/>
              <a:t> </a:t>
            </a:r>
            <a:r>
              <a:rPr lang="en-US" dirty="0" err="1"/>
              <a:t>sadipscing</a:t>
            </a:r>
            <a:r>
              <a:rPr lang="en-US" dirty="0"/>
              <a:t> </a:t>
            </a:r>
            <a:r>
              <a:rPr lang="en-US" dirty="0" err="1"/>
              <a:t>elitr</a:t>
            </a:r>
            <a:r>
              <a:rPr lang="en-US" dirty="0"/>
              <a:t>,  </a:t>
            </a:r>
            <a:r>
              <a:rPr lang="en-US" dirty="0" err="1"/>
              <a:t>sed</a:t>
            </a:r>
            <a:r>
              <a:rPr lang="en-US" dirty="0"/>
              <a:t> </a:t>
            </a:r>
            <a:r>
              <a:rPr lang="en-US" dirty="0" err="1"/>
              <a:t>diam</a:t>
            </a:r>
            <a:r>
              <a:rPr lang="en-US" dirty="0"/>
              <a:t> </a:t>
            </a:r>
            <a:r>
              <a:rPr lang="en-US" dirty="0" err="1"/>
              <a:t>nonumy</a:t>
            </a:r>
            <a:r>
              <a:rPr lang="en-US" dirty="0"/>
              <a:t> </a:t>
            </a:r>
            <a:r>
              <a:rPr lang="en-US" dirty="0" err="1"/>
              <a:t>eirmod</a:t>
            </a:r>
            <a:r>
              <a:rPr lang="en-US" dirty="0"/>
              <a:t> </a:t>
            </a:r>
            <a:r>
              <a:rPr lang="en-US" dirty="0" err="1"/>
              <a:t>tempor</a:t>
            </a:r>
            <a:r>
              <a:rPr lang="en-US" dirty="0"/>
              <a:t> </a:t>
            </a:r>
            <a:r>
              <a:rPr lang="en-US" dirty="0" err="1"/>
              <a:t>invidunt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aliquyam</a:t>
            </a:r>
            <a:r>
              <a:rPr lang="en-US" dirty="0"/>
              <a:t> </a:t>
            </a:r>
            <a:r>
              <a:rPr lang="en-US" dirty="0" err="1"/>
              <a:t>erat</a:t>
            </a:r>
            <a:r>
              <a:rPr lang="en-US" dirty="0"/>
              <a:t>, </a:t>
            </a:r>
            <a:r>
              <a:rPr lang="en-US" dirty="0" err="1"/>
              <a:t>sed</a:t>
            </a:r>
            <a:r>
              <a:rPr lang="en-US" dirty="0"/>
              <a:t> </a:t>
            </a:r>
            <a:r>
              <a:rPr lang="en-US" dirty="0" err="1"/>
              <a:t>diam</a:t>
            </a:r>
            <a:r>
              <a:rPr lang="en-US" dirty="0"/>
              <a:t> </a:t>
            </a:r>
            <a:r>
              <a:rPr lang="en-US" dirty="0" err="1"/>
              <a:t>voluptua</a:t>
            </a:r>
            <a:r>
              <a:rPr lang="en-US" dirty="0"/>
              <a:t>. At </a:t>
            </a:r>
            <a:r>
              <a:rPr lang="en-US" dirty="0" err="1"/>
              <a:t>vero</a:t>
            </a:r>
            <a:r>
              <a:rPr lang="en-US" dirty="0"/>
              <a:t> </a:t>
            </a:r>
            <a:r>
              <a:rPr lang="en-US" dirty="0" err="1"/>
              <a:t>eos</a:t>
            </a:r>
            <a:r>
              <a:rPr lang="en-US" dirty="0"/>
              <a:t> et </a:t>
            </a:r>
            <a:r>
              <a:rPr lang="en-US" dirty="0" err="1"/>
              <a:t>accusam</a:t>
            </a:r>
            <a:r>
              <a:rPr lang="en-US" dirty="0"/>
              <a:t> et </a:t>
            </a:r>
            <a:r>
              <a:rPr lang="en-US" dirty="0" err="1"/>
              <a:t>justo</a:t>
            </a:r>
            <a:r>
              <a:rPr lang="en-US" dirty="0"/>
              <a:t> duo </a:t>
            </a:r>
            <a:r>
              <a:rPr lang="en-US" dirty="0" err="1"/>
              <a:t>dolores</a:t>
            </a:r>
            <a:r>
              <a:rPr lang="en-US" dirty="0"/>
              <a:t> et </a:t>
            </a:r>
            <a:r>
              <a:rPr lang="en-US" dirty="0" err="1"/>
              <a:t>ea</a:t>
            </a:r>
            <a:r>
              <a:rPr lang="en-US" dirty="0"/>
              <a:t> </a:t>
            </a:r>
            <a:r>
              <a:rPr lang="en-US" dirty="0" err="1"/>
              <a:t>rebum</a:t>
            </a:r>
            <a:r>
              <a:rPr lang="en-US" dirty="0"/>
              <a:t>. Stet </a:t>
            </a:r>
            <a:r>
              <a:rPr lang="en-US" dirty="0" err="1"/>
              <a:t>clita</a:t>
            </a:r>
            <a:r>
              <a:rPr lang="en-US" dirty="0"/>
              <a:t> </a:t>
            </a:r>
            <a:r>
              <a:rPr lang="en-US" dirty="0" err="1"/>
              <a:t>kasd</a:t>
            </a:r>
            <a:r>
              <a:rPr lang="en-US" dirty="0"/>
              <a:t> </a:t>
            </a:r>
            <a:r>
              <a:rPr lang="en-US" dirty="0" err="1"/>
              <a:t>gubergren</a:t>
            </a:r>
            <a:r>
              <a:rPr lang="en-US" dirty="0"/>
              <a:t>, no sea </a:t>
            </a:r>
            <a:r>
              <a:rPr lang="en-US" dirty="0" err="1"/>
              <a:t>takimata</a:t>
            </a:r>
            <a:r>
              <a:rPr lang="en-US" dirty="0"/>
              <a:t> </a:t>
            </a:r>
            <a:r>
              <a:rPr lang="en-US" dirty="0" err="1"/>
              <a:t>sanctus</a:t>
            </a:r>
            <a:r>
              <a:rPr lang="en-US" dirty="0"/>
              <a:t> est. Lorem ipsum dolor sit </a:t>
            </a:r>
            <a:r>
              <a:rPr lang="en-US" dirty="0" err="1"/>
              <a:t>amet</a:t>
            </a:r>
            <a:r>
              <a:rPr lang="en-US" dirty="0"/>
              <a:t>. Lorem ipsum dolor sit </a:t>
            </a:r>
            <a:r>
              <a:rPr lang="en-US" dirty="0" err="1"/>
              <a:t>amet</a:t>
            </a:r>
            <a:r>
              <a:rPr lang="en-US" dirty="0"/>
              <a:t>, </a:t>
            </a:r>
            <a:r>
              <a:rPr lang="en-US" dirty="0" err="1"/>
              <a:t>consetetur</a:t>
            </a:r>
            <a:r>
              <a:rPr lang="en-US" dirty="0"/>
              <a:t> </a:t>
            </a:r>
            <a:r>
              <a:rPr lang="en-US" dirty="0" err="1"/>
              <a:t>sadipscing</a:t>
            </a:r>
            <a:r>
              <a:rPr lang="en-US" dirty="0"/>
              <a:t> </a:t>
            </a:r>
            <a:r>
              <a:rPr lang="en-US" dirty="0" err="1"/>
              <a:t>elitr</a:t>
            </a:r>
            <a:r>
              <a:rPr lang="en-US" dirty="0"/>
              <a:t>, </a:t>
            </a:r>
            <a:r>
              <a:rPr lang="en-US" dirty="0" err="1"/>
              <a:t>sed</a:t>
            </a:r>
            <a:r>
              <a:rPr lang="en-US" dirty="0"/>
              <a:t> </a:t>
            </a:r>
            <a:r>
              <a:rPr lang="en-US" dirty="0" err="1"/>
              <a:t>diam</a:t>
            </a:r>
            <a:r>
              <a:rPr lang="en-US" dirty="0"/>
              <a:t> </a:t>
            </a:r>
            <a:r>
              <a:rPr lang="en-US" dirty="0" err="1"/>
              <a:t>nonumy</a:t>
            </a:r>
            <a:r>
              <a:rPr lang="en-US" dirty="0"/>
              <a:t> </a:t>
            </a:r>
            <a:r>
              <a:rPr lang="en-US" dirty="0" err="1"/>
              <a:t>eirmod</a:t>
            </a:r>
            <a:r>
              <a:rPr lang="en-US" dirty="0"/>
              <a:t> </a:t>
            </a:r>
            <a:r>
              <a:rPr lang="en-US" dirty="0" err="1"/>
              <a:t>tempor</a:t>
            </a:r>
            <a:r>
              <a:rPr lang="en-US" dirty="0"/>
              <a:t> </a:t>
            </a:r>
            <a:r>
              <a:rPr lang="en-US" dirty="0" err="1"/>
              <a:t>invidunt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aliquyam</a:t>
            </a:r>
            <a:r>
              <a:rPr lang="en-US" dirty="0"/>
              <a:t> </a:t>
            </a:r>
            <a:r>
              <a:rPr lang="en-US" dirty="0" err="1"/>
              <a:t>erat</a:t>
            </a:r>
            <a:r>
              <a:rPr lang="en-US" dirty="0"/>
              <a:t>, </a:t>
            </a:r>
            <a:r>
              <a:rPr lang="en-US" dirty="0" err="1"/>
              <a:t>sed</a:t>
            </a:r>
            <a:r>
              <a:rPr lang="en-US" dirty="0"/>
              <a:t> </a:t>
            </a:r>
            <a:r>
              <a:rPr lang="en-US" dirty="0" err="1"/>
              <a:t>diam</a:t>
            </a:r>
            <a:r>
              <a:rPr lang="en-US" dirty="0"/>
              <a:t> </a:t>
            </a:r>
            <a:r>
              <a:rPr lang="en-US" dirty="0" err="1"/>
              <a:t>voluptua</a:t>
            </a:r>
            <a:r>
              <a:rPr lang="en-US" dirty="0"/>
              <a:t>. At </a:t>
            </a:r>
            <a:r>
              <a:rPr lang="en-US" dirty="0" err="1"/>
              <a:t>vero</a:t>
            </a:r>
            <a:r>
              <a:rPr lang="en-US" dirty="0"/>
              <a:t> </a:t>
            </a:r>
            <a:r>
              <a:rPr lang="en-US" dirty="0" err="1"/>
              <a:t>eos</a:t>
            </a:r>
            <a:r>
              <a:rPr lang="en-US" dirty="0"/>
              <a:t> et </a:t>
            </a:r>
            <a:r>
              <a:rPr lang="en-US" dirty="0" err="1"/>
              <a:t>accusam</a:t>
            </a:r>
            <a:r>
              <a:rPr lang="en-US" dirty="0"/>
              <a:t> et </a:t>
            </a:r>
            <a:r>
              <a:rPr lang="en-US" dirty="0" err="1"/>
              <a:t>justo</a:t>
            </a:r>
            <a:r>
              <a:rPr lang="en-US" dirty="0"/>
              <a:t> duo </a:t>
            </a:r>
            <a:r>
              <a:rPr lang="en-US" dirty="0" err="1"/>
              <a:t>dolores</a:t>
            </a:r>
            <a:r>
              <a:rPr lang="en-US" dirty="0"/>
              <a:t> et </a:t>
            </a:r>
            <a:r>
              <a:rPr lang="en-US" dirty="0" err="1"/>
              <a:t>ea</a:t>
            </a:r>
            <a:r>
              <a:rPr lang="en-US" dirty="0"/>
              <a:t> </a:t>
            </a:r>
            <a:r>
              <a:rPr lang="en-US" dirty="0" err="1"/>
              <a:t>rebum</a:t>
            </a:r>
            <a:r>
              <a:rPr lang="en-US" dirty="0"/>
              <a:t>. Stet </a:t>
            </a:r>
            <a:r>
              <a:rPr lang="en-US" dirty="0" err="1"/>
              <a:t>clita</a:t>
            </a:r>
            <a:r>
              <a:rPr lang="en-US" dirty="0"/>
              <a:t> </a:t>
            </a:r>
            <a:r>
              <a:rPr lang="en-US" dirty="0" err="1"/>
              <a:t>kasd</a:t>
            </a:r>
            <a:r>
              <a:rPr lang="en-US" dirty="0"/>
              <a:t> </a:t>
            </a:r>
            <a:r>
              <a:rPr lang="en-US" dirty="0" err="1"/>
              <a:t>gubergren</a:t>
            </a:r>
            <a:r>
              <a:rPr lang="en-US" dirty="0"/>
              <a:t>, no sea </a:t>
            </a:r>
            <a:r>
              <a:rPr lang="en-US" dirty="0" err="1"/>
              <a:t>takimata</a:t>
            </a:r>
            <a:r>
              <a:rPr lang="en-US" dirty="0"/>
              <a:t> </a:t>
            </a:r>
            <a:r>
              <a:rPr lang="en-US" dirty="0" err="1"/>
              <a:t>sanctus</a:t>
            </a:r>
            <a:r>
              <a:rPr lang="en-US" dirty="0"/>
              <a:t> </a:t>
            </a:r>
            <a:r>
              <a:rPr lang="en-US" dirty="0" err="1"/>
              <a:t>est</a:t>
            </a:r>
            <a:r>
              <a:rPr lang="en-US" dirty="0"/>
              <a:t> Lorem ipsum dolor sit </a:t>
            </a:r>
            <a:r>
              <a:rPr lang="en-US" dirty="0" err="1"/>
              <a:t>amet</a:t>
            </a:r>
            <a:r>
              <a:rPr lang="en-US" dirty="0"/>
              <a:t>. </a:t>
            </a:r>
            <a:endParaRPr lang="en-CA" dirty="0"/>
          </a:p>
        </p:txBody>
      </p:sp>
      <p:sp>
        <p:nvSpPr>
          <p:cNvPr id="7" name="TextBox 6"/>
          <p:cNvSpPr txBox="1"/>
          <p:nvPr/>
        </p:nvSpPr>
        <p:spPr>
          <a:xfrm>
            <a:off x="6739139" y="3018594"/>
            <a:ext cx="4846320" cy="2708434"/>
          </a:xfrm>
          <a:prstGeom prst="rect">
            <a:avLst/>
          </a:prstGeom>
          <a:noFill/>
        </p:spPr>
        <p:txBody>
          <a:bodyPr wrap="square" lIns="0" tIns="0" rIns="0" bIns="0" rtlCol="0">
            <a:spAutoFit/>
          </a:bodyPr>
          <a:lstStyle>
            <a:defPPr>
              <a:defRPr lang="en-US"/>
            </a:defPPr>
            <a:lvl1pPr lvl="0">
              <a:lnSpc>
                <a:spcPct val="110000"/>
              </a:lnSpc>
              <a:spcBef>
                <a:spcPts val="400"/>
              </a:spcBef>
              <a:defRPr sz="800">
                <a:solidFill>
                  <a:schemeClr val="accent2"/>
                </a:solidFill>
              </a:defRPr>
            </a:lvl1pPr>
            <a:lvl2pPr marL="55563" marR="0" lvl="1" indent="-55563" fontAlgn="auto">
              <a:lnSpc>
                <a:spcPct val="110000"/>
              </a:lnSpc>
              <a:spcBef>
                <a:spcPts val="0"/>
              </a:spcBef>
              <a:spcAft>
                <a:spcPts val="0"/>
              </a:spcAft>
              <a:buClrTx/>
              <a:buSzTx/>
              <a:buFont typeface="Arial" panose="020B0604020202020204" pitchFamily="34" charset="0"/>
              <a:buChar char="•"/>
              <a:tabLst/>
              <a:defRPr sz="800" kern="600" spc="-10" baseline="0">
                <a:solidFill>
                  <a:schemeClr val="accent2"/>
                </a:solidFill>
              </a:defRPr>
            </a:lvl2pPr>
          </a:lstStyle>
          <a:p>
            <a:pPr lvl="0"/>
            <a:r>
              <a:rPr lang="en-US" dirty="0"/>
              <a:t>Placeholder confidentiality disclosure. Edit or delete from layout master if not needed. Use additional lines if additional confidentiality disclosure information is required. </a:t>
            </a:r>
            <a:r>
              <a:rPr lang="en-CA" dirty="0"/>
              <a:t>Lorem ipsum dolor sit </a:t>
            </a:r>
            <a:r>
              <a:rPr lang="en-CA" dirty="0" err="1"/>
              <a:t>amet</a:t>
            </a:r>
            <a:r>
              <a:rPr lang="en-CA" dirty="0"/>
              <a:t>, </a:t>
            </a:r>
            <a:r>
              <a:rPr lang="en-CA" dirty="0" err="1"/>
              <a:t>consetetur</a:t>
            </a:r>
            <a:r>
              <a:rPr lang="en-CA" dirty="0"/>
              <a:t> </a:t>
            </a:r>
            <a:r>
              <a:rPr lang="en-CA" dirty="0" err="1"/>
              <a:t>sadipscing</a:t>
            </a:r>
            <a:r>
              <a:rPr lang="en-CA" dirty="0"/>
              <a:t> </a:t>
            </a:r>
            <a:r>
              <a:rPr lang="en-CA" dirty="0" err="1"/>
              <a:t>elitr</a:t>
            </a:r>
            <a:r>
              <a:rPr lang="en-CA" dirty="0"/>
              <a:t>, </a:t>
            </a:r>
            <a:r>
              <a:rPr lang="en-CA" dirty="0" err="1"/>
              <a:t>sed</a:t>
            </a:r>
            <a:r>
              <a:rPr lang="en-CA" dirty="0"/>
              <a:t> </a:t>
            </a:r>
            <a:r>
              <a:rPr lang="en-CA" dirty="0" err="1"/>
              <a:t>diam</a:t>
            </a:r>
            <a:r>
              <a:rPr lang="en-CA" dirty="0"/>
              <a:t> </a:t>
            </a:r>
            <a:r>
              <a:rPr lang="en-CA" dirty="0" err="1"/>
              <a:t>nonumy</a:t>
            </a:r>
            <a:r>
              <a:rPr lang="en-CA" dirty="0"/>
              <a:t> </a:t>
            </a:r>
            <a:r>
              <a:rPr lang="en-CA" dirty="0" err="1"/>
              <a:t>eirmod</a:t>
            </a:r>
            <a:r>
              <a:rPr lang="en-CA" dirty="0"/>
              <a:t> </a:t>
            </a:r>
            <a:r>
              <a:rPr lang="en-CA" dirty="0" err="1"/>
              <a:t>tempor</a:t>
            </a:r>
            <a:r>
              <a:rPr lang="en-CA" dirty="0"/>
              <a:t> </a:t>
            </a:r>
            <a:r>
              <a:rPr lang="en-CA" dirty="0" err="1"/>
              <a:t>invidunt</a:t>
            </a:r>
            <a:r>
              <a:rPr lang="en-CA" dirty="0"/>
              <a:t> </a:t>
            </a:r>
            <a:r>
              <a:rPr lang="en-CA" dirty="0" err="1"/>
              <a:t>ut</a:t>
            </a:r>
            <a:r>
              <a:rPr lang="en-CA" dirty="0"/>
              <a:t> </a:t>
            </a:r>
            <a:r>
              <a:rPr lang="en-CA" dirty="0" err="1"/>
              <a:t>labore</a:t>
            </a:r>
            <a:r>
              <a:rPr lang="en-CA" dirty="0"/>
              <a:t> et </a:t>
            </a:r>
            <a:r>
              <a:rPr lang="en-CA" dirty="0" err="1"/>
              <a:t>dolore</a:t>
            </a:r>
            <a:r>
              <a:rPr lang="en-CA" dirty="0"/>
              <a:t> magna </a:t>
            </a:r>
            <a:r>
              <a:rPr lang="en-CA" dirty="0" err="1"/>
              <a:t>aliquyam</a:t>
            </a:r>
            <a:r>
              <a:rPr lang="en-CA" dirty="0"/>
              <a:t> </a:t>
            </a:r>
            <a:r>
              <a:rPr lang="en-CA" dirty="0" err="1"/>
              <a:t>erat</a:t>
            </a:r>
            <a:r>
              <a:rPr lang="en-CA" dirty="0"/>
              <a:t>, </a:t>
            </a:r>
            <a:r>
              <a:rPr lang="en-CA" dirty="0" err="1"/>
              <a:t>sed</a:t>
            </a:r>
            <a:r>
              <a:rPr lang="en-CA" dirty="0"/>
              <a:t> </a:t>
            </a:r>
            <a:r>
              <a:rPr lang="en-CA" dirty="0" err="1"/>
              <a:t>diam</a:t>
            </a:r>
            <a:r>
              <a:rPr lang="en-CA" dirty="0"/>
              <a:t> </a:t>
            </a:r>
            <a:r>
              <a:rPr lang="en-CA" dirty="0" err="1"/>
              <a:t>voluptua</a:t>
            </a:r>
            <a:r>
              <a:rPr lang="en-CA" dirty="0"/>
              <a:t>. At </a:t>
            </a:r>
            <a:r>
              <a:rPr lang="en-CA" dirty="0" err="1"/>
              <a:t>vero</a:t>
            </a:r>
            <a:r>
              <a:rPr lang="en-CA" dirty="0"/>
              <a:t> </a:t>
            </a:r>
            <a:r>
              <a:rPr lang="en-CA" dirty="0" err="1"/>
              <a:t>eos</a:t>
            </a:r>
            <a:r>
              <a:rPr lang="en-CA" dirty="0"/>
              <a:t> et </a:t>
            </a:r>
            <a:r>
              <a:rPr lang="en-CA" dirty="0" err="1"/>
              <a:t>accusam</a:t>
            </a:r>
            <a:r>
              <a:rPr lang="en-CA" dirty="0"/>
              <a:t> et </a:t>
            </a:r>
            <a:r>
              <a:rPr lang="en-CA" dirty="0" err="1"/>
              <a:t>justo</a:t>
            </a:r>
            <a:r>
              <a:rPr lang="en-CA" dirty="0"/>
              <a:t> duo </a:t>
            </a:r>
            <a:r>
              <a:rPr lang="en-CA" dirty="0" err="1"/>
              <a:t>dolores</a:t>
            </a:r>
            <a:r>
              <a:rPr lang="en-CA" dirty="0"/>
              <a:t> et </a:t>
            </a:r>
            <a:r>
              <a:rPr lang="en-CA" dirty="0" err="1"/>
              <a:t>ea</a:t>
            </a:r>
            <a:r>
              <a:rPr lang="en-CA" dirty="0"/>
              <a:t> </a:t>
            </a:r>
            <a:r>
              <a:rPr lang="en-CA" dirty="0" err="1"/>
              <a:t>rebum</a:t>
            </a:r>
            <a:r>
              <a:rPr lang="en-CA" dirty="0"/>
              <a:t>. Stet </a:t>
            </a:r>
            <a:r>
              <a:rPr lang="en-CA" dirty="0" err="1"/>
              <a:t>clita</a:t>
            </a:r>
            <a:r>
              <a:rPr lang="en-CA" dirty="0"/>
              <a:t> </a:t>
            </a:r>
            <a:r>
              <a:rPr lang="en-CA" dirty="0" err="1"/>
              <a:t>kasd</a:t>
            </a:r>
            <a:r>
              <a:rPr lang="en-CA" dirty="0"/>
              <a:t> </a:t>
            </a:r>
            <a:r>
              <a:rPr lang="en-CA" dirty="0" err="1"/>
              <a:t>gubergren</a:t>
            </a:r>
            <a:r>
              <a:rPr lang="en-CA" dirty="0"/>
              <a:t>, no sea </a:t>
            </a:r>
            <a:r>
              <a:rPr lang="en-CA" dirty="0" err="1"/>
              <a:t>takimata</a:t>
            </a:r>
            <a:r>
              <a:rPr lang="en-CA" dirty="0"/>
              <a:t> </a:t>
            </a:r>
            <a:r>
              <a:rPr lang="en-CA" dirty="0" err="1"/>
              <a:t>sanctus</a:t>
            </a:r>
            <a:r>
              <a:rPr lang="en-CA" dirty="0"/>
              <a:t> </a:t>
            </a:r>
            <a:r>
              <a:rPr lang="en-CA" dirty="0" err="1"/>
              <a:t>est</a:t>
            </a:r>
            <a:r>
              <a:rPr lang="en-CA" dirty="0"/>
              <a:t> Lorem ipsum dolor sit </a:t>
            </a:r>
            <a:r>
              <a:rPr lang="en-CA" dirty="0" err="1"/>
              <a:t>amet</a:t>
            </a:r>
            <a:r>
              <a:rPr lang="en-CA" dirty="0"/>
              <a:t>. Lorem ipsum dolor sit </a:t>
            </a:r>
            <a:r>
              <a:rPr lang="en-CA" dirty="0" err="1"/>
              <a:t>amet</a:t>
            </a:r>
            <a:r>
              <a:rPr lang="en-CA" dirty="0"/>
              <a:t>, </a:t>
            </a:r>
            <a:r>
              <a:rPr lang="en-CA" dirty="0" err="1"/>
              <a:t>consetetur</a:t>
            </a:r>
            <a:r>
              <a:rPr lang="en-CA" dirty="0"/>
              <a:t> </a:t>
            </a:r>
            <a:r>
              <a:rPr lang="en-CA" dirty="0" err="1"/>
              <a:t>sadipscing</a:t>
            </a:r>
            <a:r>
              <a:rPr lang="en-CA" dirty="0"/>
              <a:t> </a:t>
            </a:r>
            <a:r>
              <a:rPr lang="en-CA" dirty="0" err="1"/>
              <a:t>elitr</a:t>
            </a:r>
            <a:r>
              <a:rPr lang="en-CA" dirty="0"/>
              <a:t>,  </a:t>
            </a:r>
            <a:r>
              <a:rPr lang="en-CA" dirty="0" err="1"/>
              <a:t>sed</a:t>
            </a:r>
            <a:r>
              <a:rPr lang="en-CA" dirty="0"/>
              <a:t> </a:t>
            </a:r>
            <a:r>
              <a:rPr lang="en-CA" dirty="0" err="1"/>
              <a:t>diam</a:t>
            </a:r>
            <a:r>
              <a:rPr lang="en-CA" dirty="0"/>
              <a:t> </a:t>
            </a:r>
            <a:r>
              <a:rPr lang="en-CA" dirty="0" err="1"/>
              <a:t>nonumy</a:t>
            </a:r>
            <a:r>
              <a:rPr lang="en-CA" dirty="0"/>
              <a:t> </a:t>
            </a:r>
            <a:r>
              <a:rPr lang="en-CA" dirty="0" err="1"/>
              <a:t>eirmod</a:t>
            </a:r>
            <a:r>
              <a:rPr lang="en-CA" dirty="0"/>
              <a:t> </a:t>
            </a:r>
            <a:r>
              <a:rPr lang="en-CA" dirty="0" err="1"/>
              <a:t>tempor</a:t>
            </a:r>
            <a:r>
              <a:rPr lang="en-CA" dirty="0"/>
              <a:t> </a:t>
            </a:r>
            <a:r>
              <a:rPr lang="en-CA" dirty="0" err="1"/>
              <a:t>invidunt</a:t>
            </a:r>
            <a:r>
              <a:rPr lang="en-CA" dirty="0"/>
              <a:t> </a:t>
            </a:r>
            <a:r>
              <a:rPr lang="en-CA" dirty="0" err="1"/>
              <a:t>ut</a:t>
            </a:r>
            <a:r>
              <a:rPr lang="en-CA" dirty="0"/>
              <a:t> </a:t>
            </a:r>
            <a:r>
              <a:rPr lang="en-CA" dirty="0" err="1"/>
              <a:t>labore</a:t>
            </a:r>
            <a:r>
              <a:rPr lang="en-CA" dirty="0"/>
              <a:t> et </a:t>
            </a:r>
            <a:r>
              <a:rPr lang="en-CA" dirty="0" err="1"/>
              <a:t>dolore</a:t>
            </a:r>
            <a:r>
              <a:rPr lang="en-CA" dirty="0"/>
              <a:t> magna </a:t>
            </a:r>
            <a:r>
              <a:rPr lang="en-CA" dirty="0" err="1"/>
              <a:t>aliquyam</a:t>
            </a:r>
            <a:r>
              <a:rPr lang="en-CA" dirty="0"/>
              <a:t> </a:t>
            </a:r>
            <a:r>
              <a:rPr lang="en-CA" dirty="0" err="1"/>
              <a:t>erat</a:t>
            </a:r>
            <a:r>
              <a:rPr lang="en-CA" dirty="0"/>
              <a:t>, </a:t>
            </a:r>
            <a:r>
              <a:rPr lang="en-CA" dirty="0" err="1"/>
              <a:t>sed</a:t>
            </a:r>
            <a:r>
              <a:rPr lang="en-CA" dirty="0"/>
              <a:t> </a:t>
            </a:r>
            <a:r>
              <a:rPr lang="en-CA" dirty="0" err="1"/>
              <a:t>diam</a:t>
            </a:r>
            <a:r>
              <a:rPr lang="en-CA" dirty="0"/>
              <a:t> </a:t>
            </a:r>
            <a:r>
              <a:rPr lang="en-CA" dirty="0" err="1"/>
              <a:t>voluptua</a:t>
            </a:r>
            <a:r>
              <a:rPr lang="en-CA" dirty="0"/>
              <a:t>. At </a:t>
            </a:r>
            <a:r>
              <a:rPr lang="en-CA" dirty="0" err="1"/>
              <a:t>vero</a:t>
            </a:r>
            <a:r>
              <a:rPr lang="en-CA" dirty="0"/>
              <a:t> </a:t>
            </a:r>
            <a:r>
              <a:rPr lang="en-CA" dirty="0" err="1"/>
              <a:t>eos</a:t>
            </a:r>
            <a:r>
              <a:rPr lang="en-CA" dirty="0"/>
              <a:t> et </a:t>
            </a:r>
            <a:r>
              <a:rPr lang="en-CA" dirty="0" err="1"/>
              <a:t>accusam</a:t>
            </a:r>
            <a:r>
              <a:rPr lang="en-CA" dirty="0"/>
              <a:t> et </a:t>
            </a:r>
            <a:r>
              <a:rPr lang="en-CA" dirty="0" err="1"/>
              <a:t>justo</a:t>
            </a:r>
            <a:r>
              <a:rPr lang="en-CA" dirty="0"/>
              <a:t> duo </a:t>
            </a:r>
            <a:r>
              <a:rPr lang="en-CA" dirty="0" err="1"/>
              <a:t>dolores</a:t>
            </a:r>
            <a:r>
              <a:rPr lang="en-CA" dirty="0"/>
              <a:t> et </a:t>
            </a:r>
            <a:r>
              <a:rPr lang="en-CA" dirty="0" err="1"/>
              <a:t>ea</a:t>
            </a:r>
            <a:r>
              <a:rPr lang="en-CA" dirty="0"/>
              <a:t> </a:t>
            </a:r>
            <a:r>
              <a:rPr lang="en-CA" dirty="0" err="1"/>
              <a:t>rebum</a:t>
            </a:r>
            <a:r>
              <a:rPr lang="en-CA" dirty="0"/>
              <a:t>. Stet </a:t>
            </a:r>
            <a:r>
              <a:rPr lang="en-CA" dirty="0" err="1"/>
              <a:t>clita</a:t>
            </a:r>
            <a:r>
              <a:rPr lang="en-CA" dirty="0"/>
              <a:t> </a:t>
            </a:r>
            <a:r>
              <a:rPr lang="en-CA" dirty="0" err="1"/>
              <a:t>kasd</a:t>
            </a:r>
            <a:r>
              <a:rPr lang="en-CA" dirty="0"/>
              <a:t> </a:t>
            </a:r>
            <a:r>
              <a:rPr lang="en-CA" dirty="0" err="1"/>
              <a:t>gubergren</a:t>
            </a:r>
            <a:r>
              <a:rPr lang="en-CA" dirty="0"/>
              <a:t>, </a:t>
            </a:r>
            <a:r>
              <a:rPr lang="en-CA" dirty="0" err="1"/>
              <a:t>sed</a:t>
            </a:r>
            <a:r>
              <a:rPr lang="en-CA" dirty="0"/>
              <a:t> </a:t>
            </a:r>
            <a:r>
              <a:rPr lang="en-CA" dirty="0" err="1"/>
              <a:t>diam</a:t>
            </a:r>
            <a:r>
              <a:rPr lang="en-CA" dirty="0"/>
              <a:t> </a:t>
            </a:r>
            <a:r>
              <a:rPr lang="en-CA" dirty="0" err="1"/>
              <a:t>nonumy</a:t>
            </a:r>
            <a:r>
              <a:rPr lang="en-CA" dirty="0"/>
              <a:t> </a:t>
            </a:r>
            <a:r>
              <a:rPr lang="en-CA" dirty="0" err="1"/>
              <a:t>eirmod</a:t>
            </a:r>
            <a:r>
              <a:rPr lang="en-CA" dirty="0"/>
              <a:t> </a:t>
            </a:r>
            <a:r>
              <a:rPr lang="en-CA" dirty="0" err="1"/>
              <a:t>tempor</a:t>
            </a:r>
            <a:r>
              <a:rPr lang="en-CA" dirty="0"/>
              <a:t> </a:t>
            </a:r>
            <a:r>
              <a:rPr lang="en-CA" dirty="0" err="1"/>
              <a:t>invidunt</a:t>
            </a:r>
            <a:r>
              <a:rPr lang="en-CA" dirty="0"/>
              <a:t> </a:t>
            </a:r>
            <a:r>
              <a:rPr lang="en-CA" dirty="0" err="1"/>
              <a:t>ut</a:t>
            </a:r>
            <a:r>
              <a:rPr lang="en-CA" dirty="0"/>
              <a:t> </a:t>
            </a:r>
            <a:r>
              <a:rPr lang="en-CA" dirty="0" err="1"/>
              <a:t>labore</a:t>
            </a:r>
            <a:r>
              <a:rPr lang="en-CA" dirty="0"/>
              <a:t> et </a:t>
            </a:r>
            <a:r>
              <a:rPr lang="en-CA" dirty="0" err="1"/>
              <a:t>dolore</a:t>
            </a:r>
            <a:r>
              <a:rPr lang="en-CA" dirty="0"/>
              <a:t> magna </a:t>
            </a:r>
            <a:r>
              <a:rPr lang="en-CA" dirty="0" err="1"/>
              <a:t>aliquyam</a:t>
            </a:r>
            <a:r>
              <a:rPr lang="en-CA" dirty="0"/>
              <a:t> </a:t>
            </a:r>
            <a:r>
              <a:rPr lang="en-CA" dirty="0" err="1"/>
              <a:t>erat</a:t>
            </a:r>
            <a:r>
              <a:rPr lang="en-CA" dirty="0"/>
              <a:t>, </a:t>
            </a:r>
            <a:r>
              <a:rPr lang="en-CA" dirty="0" err="1"/>
              <a:t>sed</a:t>
            </a:r>
            <a:r>
              <a:rPr lang="en-CA" dirty="0"/>
              <a:t> </a:t>
            </a:r>
            <a:r>
              <a:rPr lang="en-CA" dirty="0" err="1"/>
              <a:t>diam</a:t>
            </a:r>
            <a:r>
              <a:rPr lang="en-CA" dirty="0"/>
              <a:t> </a:t>
            </a:r>
            <a:r>
              <a:rPr lang="en-CA" dirty="0" err="1"/>
              <a:t>voluptua</a:t>
            </a:r>
            <a:r>
              <a:rPr lang="en-CA" dirty="0"/>
              <a:t>:</a:t>
            </a:r>
          </a:p>
          <a:p>
            <a:pPr lvl="1"/>
            <a:r>
              <a:rPr lang="en-CA" dirty="0"/>
              <a:t>At </a:t>
            </a:r>
            <a:r>
              <a:rPr lang="en-CA" dirty="0" err="1"/>
              <a:t>vero</a:t>
            </a:r>
            <a:r>
              <a:rPr lang="en-CA" dirty="0"/>
              <a:t> </a:t>
            </a:r>
            <a:r>
              <a:rPr lang="en-CA" dirty="0" err="1"/>
              <a:t>eos</a:t>
            </a:r>
            <a:r>
              <a:rPr lang="en-CA" dirty="0"/>
              <a:t> et </a:t>
            </a:r>
            <a:r>
              <a:rPr lang="en-CA" dirty="0" err="1"/>
              <a:t>accusam</a:t>
            </a:r>
            <a:r>
              <a:rPr lang="en-CA" dirty="0"/>
              <a:t> et </a:t>
            </a:r>
            <a:r>
              <a:rPr lang="en-CA" dirty="0" err="1"/>
              <a:t>justo</a:t>
            </a:r>
            <a:r>
              <a:rPr lang="en-CA" dirty="0"/>
              <a:t> Stet </a:t>
            </a:r>
            <a:r>
              <a:rPr lang="en-CA" dirty="0" err="1"/>
              <a:t>clita</a:t>
            </a:r>
            <a:r>
              <a:rPr lang="en-CA" dirty="0"/>
              <a:t> </a:t>
            </a:r>
            <a:r>
              <a:rPr lang="en-CA" dirty="0" err="1"/>
              <a:t>kasd</a:t>
            </a:r>
            <a:r>
              <a:rPr lang="en-CA" dirty="0"/>
              <a:t> </a:t>
            </a:r>
            <a:r>
              <a:rPr lang="en-CA" dirty="0" err="1"/>
              <a:t>gubergren</a:t>
            </a:r>
            <a:r>
              <a:rPr lang="en-CA" dirty="0"/>
              <a:t>, no sea </a:t>
            </a:r>
            <a:r>
              <a:rPr lang="en-CA" dirty="0" err="1"/>
              <a:t>takimata</a:t>
            </a:r>
            <a:r>
              <a:rPr lang="en-CA" dirty="0"/>
              <a:t> </a:t>
            </a:r>
            <a:r>
              <a:rPr lang="en-CA" dirty="0" err="1"/>
              <a:t>sanctus</a:t>
            </a:r>
            <a:r>
              <a:rPr lang="en-CA" dirty="0"/>
              <a:t> </a:t>
            </a:r>
            <a:r>
              <a:rPr lang="en-CA" dirty="0" err="1"/>
              <a:t>est</a:t>
            </a:r>
            <a:r>
              <a:rPr lang="en-CA" dirty="0"/>
              <a:t> lorem ipsum dolor sit </a:t>
            </a:r>
            <a:r>
              <a:rPr lang="en-CA" dirty="0" err="1"/>
              <a:t>amet</a:t>
            </a:r>
            <a:r>
              <a:rPr lang="en-CA" dirty="0"/>
              <a:t>. </a:t>
            </a:r>
          </a:p>
          <a:p>
            <a:pPr lvl="1"/>
            <a:r>
              <a:rPr lang="en-CA" dirty="0"/>
              <a:t>Duo </a:t>
            </a:r>
            <a:r>
              <a:rPr lang="en-CA" dirty="0" err="1"/>
              <a:t>dolores</a:t>
            </a:r>
            <a:r>
              <a:rPr lang="en-CA" dirty="0"/>
              <a:t> et </a:t>
            </a:r>
            <a:r>
              <a:rPr lang="en-CA" dirty="0" err="1"/>
              <a:t>ea</a:t>
            </a:r>
            <a:r>
              <a:rPr lang="en-CA" dirty="0"/>
              <a:t> </a:t>
            </a:r>
            <a:r>
              <a:rPr lang="en-CA" dirty="0" err="1"/>
              <a:t>rebum</a:t>
            </a:r>
            <a:r>
              <a:rPr lang="en-CA" dirty="0"/>
              <a:t>. Stet </a:t>
            </a:r>
            <a:r>
              <a:rPr lang="en-CA" dirty="0" err="1"/>
              <a:t>clita</a:t>
            </a:r>
            <a:r>
              <a:rPr lang="en-CA" dirty="0"/>
              <a:t> </a:t>
            </a:r>
            <a:r>
              <a:rPr lang="en-CA" dirty="0" err="1"/>
              <a:t>kasd</a:t>
            </a:r>
            <a:r>
              <a:rPr lang="en-CA" dirty="0"/>
              <a:t> </a:t>
            </a:r>
            <a:r>
              <a:rPr lang="en-CA" dirty="0" err="1"/>
              <a:t>gubergren</a:t>
            </a:r>
            <a:r>
              <a:rPr lang="en-CA" dirty="0"/>
              <a:t>, no sea </a:t>
            </a:r>
            <a:r>
              <a:rPr lang="en-CA" dirty="0" err="1"/>
              <a:t>takimata</a:t>
            </a:r>
            <a:r>
              <a:rPr lang="en-CA" dirty="0"/>
              <a:t> </a:t>
            </a:r>
            <a:r>
              <a:rPr lang="en-CA" dirty="0" err="1"/>
              <a:t>sanctus</a:t>
            </a:r>
            <a:r>
              <a:rPr lang="en-CA" dirty="0"/>
              <a:t> </a:t>
            </a:r>
            <a:r>
              <a:rPr lang="en-CA" dirty="0" err="1"/>
              <a:t>est</a:t>
            </a:r>
            <a:r>
              <a:rPr lang="en-CA" dirty="0"/>
              <a:t> lorem ipsum dolor sit </a:t>
            </a:r>
            <a:r>
              <a:rPr lang="en-CA" dirty="0" err="1"/>
              <a:t>amet</a:t>
            </a:r>
            <a:r>
              <a:rPr lang="en-CA" dirty="0"/>
              <a:t>.</a:t>
            </a:r>
          </a:p>
          <a:p>
            <a:pPr lvl="1"/>
            <a:r>
              <a:rPr lang="en-CA" dirty="0" err="1"/>
              <a:t>Ut</a:t>
            </a:r>
            <a:r>
              <a:rPr lang="en-CA" dirty="0"/>
              <a:t> </a:t>
            </a:r>
            <a:r>
              <a:rPr lang="en-CA" dirty="0" err="1"/>
              <a:t>wisi</a:t>
            </a:r>
            <a:r>
              <a:rPr lang="en-CA" dirty="0"/>
              <a:t> </a:t>
            </a:r>
            <a:r>
              <a:rPr lang="en-CA" dirty="0" err="1"/>
              <a:t>enim</a:t>
            </a:r>
            <a:r>
              <a:rPr lang="en-CA" dirty="0"/>
              <a:t> ad minim </a:t>
            </a:r>
            <a:r>
              <a:rPr lang="en-CA" dirty="0" err="1"/>
              <a:t>veniam</a:t>
            </a:r>
            <a:r>
              <a:rPr lang="en-CA" dirty="0"/>
              <a:t>, </a:t>
            </a:r>
            <a:r>
              <a:rPr lang="en-CA" dirty="0" err="1"/>
              <a:t>quis</a:t>
            </a:r>
            <a:r>
              <a:rPr lang="en-CA" dirty="0"/>
              <a:t> </a:t>
            </a:r>
            <a:r>
              <a:rPr lang="en-CA" dirty="0" err="1"/>
              <a:t>nostrud</a:t>
            </a:r>
            <a:r>
              <a:rPr lang="en-CA" dirty="0"/>
              <a:t> </a:t>
            </a:r>
            <a:r>
              <a:rPr lang="en-CA" dirty="0" err="1"/>
              <a:t>exerci</a:t>
            </a:r>
            <a:r>
              <a:rPr lang="en-CA" dirty="0"/>
              <a:t> </a:t>
            </a:r>
            <a:r>
              <a:rPr lang="en-CA" dirty="0" err="1"/>
              <a:t>tation</a:t>
            </a:r>
            <a:r>
              <a:rPr lang="en-CA" dirty="0"/>
              <a:t> </a:t>
            </a:r>
            <a:r>
              <a:rPr lang="en-CA" dirty="0" err="1"/>
              <a:t>ullamcorper</a:t>
            </a:r>
            <a:r>
              <a:rPr lang="en-CA" dirty="0"/>
              <a:t> </a:t>
            </a:r>
            <a:r>
              <a:rPr lang="en-CA" dirty="0" err="1"/>
              <a:t>suscipit</a:t>
            </a:r>
            <a:r>
              <a:rPr lang="en-CA" dirty="0"/>
              <a:t> </a:t>
            </a:r>
            <a:r>
              <a:rPr lang="en-CA" dirty="0" err="1"/>
              <a:t>lobortis</a:t>
            </a:r>
            <a:r>
              <a:rPr lang="en-CA" dirty="0"/>
              <a:t> </a:t>
            </a:r>
            <a:r>
              <a:rPr lang="en-CA" dirty="0" err="1"/>
              <a:t>nisl</a:t>
            </a:r>
            <a:r>
              <a:rPr lang="en-CA" dirty="0"/>
              <a:t> </a:t>
            </a:r>
            <a:r>
              <a:rPr lang="en-CA" dirty="0" err="1"/>
              <a:t>ut</a:t>
            </a:r>
            <a:r>
              <a:rPr lang="en-CA" dirty="0"/>
              <a:t> </a:t>
            </a:r>
            <a:r>
              <a:rPr lang="en-CA" dirty="0" err="1"/>
              <a:t>aliquip</a:t>
            </a:r>
            <a:r>
              <a:rPr lang="en-CA" dirty="0"/>
              <a:t> ex </a:t>
            </a:r>
            <a:r>
              <a:rPr lang="en-CA" dirty="0" err="1"/>
              <a:t>ea</a:t>
            </a:r>
            <a:r>
              <a:rPr lang="en-CA" dirty="0"/>
              <a:t> </a:t>
            </a:r>
            <a:r>
              <a:rPr lang="en-CA" dirty="0" err="1"/>
              <a:t>comm</a:t>
            </a:r>
            <a:br>
              <a:rPr lang="en-CA" dirty="0"/>
            </a:br>
            <a:r>
              <a:rPr lang="en-CA" dirty="0" err="1"/>
              <a:t>odo</a:t>
            </a:r>
            <a:r>
              <a:rPr lang="en-CA" dirty="0"/>
              <a:t> </a:t>
            </a:r>
            <a:r>
              <a:rPr lang="en-CA" dirty="0" err="1"/>
              <a:t>consequat</a:t>
            </a:r>
            <a:r>
              <a:rPr lang="en-CA" dirty="0"/>
              <a:t>.</a:t>
            </a:r>
          </a:p>
          <a:p>
            <a:pPr lvl="1"/>
            <a:r>
              <a:rPr lang="en-CA" dirty="0"/>
              <a:t>Lorem ipsum dolor sit </a:t>
            </a:r>
            <a:r>
              <a:rPr lang="en-CA" dirty="0" err="1"/>
              <a:t>amet</a:t>
            </a:r>
            <a:r>
              <a:rPr lang="en-CA" dirty="0"/>
              <a:t>, </a:t>
            </a:r>
            <a:r>
              <a:rPr lang="en-CA" dirty="0" err="1"/>
              <a:t>consetetur</a:t>
            </a:r>
            <a:r>
              <a:rPr lang="en-CA" dirty="0"/>
              <a:t> </a:t>
            </a:r>
            <a:r>
              <a:rPr lang="en-CA" dirty="0" err="1"/>
              <a:t>sadipscing</a:t>
            </a:r>
            <a:r>
              <a:rPr lang="en-CA" dirty="0"/>
              <a:t> </a:t>
            </a:r>
            <a:r>
              <a:rPr lang="en-CA" dirty="0" err="1"/>
              <a:t>elitr</a:t>
            </a:r>
            <a:r>
              <a:rPr lang="en-CA" dirty="0"/>
              <a:t>,  </a:t>
            </a:r>
            <a:r>
              <a:rPr lang="en-CA" dirty="0" err="1"/>
              <a:t>sed</a:t>
            </a:r>
            <a:r>
              <a:rPr lang="en-CA" dirty="0"/>
              <a:t> </a:t>
            </a:r>
            <a:r>
              <a:rPr lang="en-CA" dirty="0" err="1"/>
              <a:t>diam</a:t>
            </a:r>
            <a:r>
              <a:rPr lang="en-CA" dirty="0"/>
              <a:t> </a:t>
            </a:r>
            <a:r>
              <a:rPr lang="en-CA" dirty="0" err="1"/>
              <a:t>nonumy</a:t>
            </a:r>
            <a:r>
              <a:rPr lang="en-CA" dirty="0"/>
              <a:t> </a:t>
            </a:r>
            <a:r>
              <a:rPr lang="en-CA" dirty="0" err="1"/>
              <a:t>eirmod</a:t>
            </a:r>
            <a:r>
              <a:rPr lang="en-CA" dirty="0"/>
              <a:t> </a:t>
            </a:r>
            <a:r>
              <a:rPr lang="en-CA" dirty="0" err="1"/>
              <a:t>tempor</a:t>
            </a:r>
            <a:r>
              <a:rPr lang="en-CA" dirty="0"/>
              <a:t> </a:t>
            </a:r>
            <a:r>
              <a:rPr lang="en-CA" dirty="0" err="1"/>
              <a:t>invidunt</a:t>
            </a:r>
            <a:r>
              <a:rPr lang="en-CA" dirty="0"/>
              <a:t> </a:t>
            </a:r>
            <a:r>
              <a:rPr lang="en-CA" dirty="0" err="1"/>
              <a:t>ut</a:t>
            </a:r>
            <a:r>
              <a:rPr lang="en-CA" dirty="0"/>
              <a:t> </a:t>
            </a:r>
            <a:r>
              <a:rPr lang="en-CA" dirty="0" err="1"/>
              <a:t>labore</a:t>
            </a:r>
            <a:r>
              <a:rPr lang="en-CA" dirty="0"/>
              <a:t> et </a:t>
            </a:r>
            <a:r>
              <a:rPr lang="en-CA" dirty="0" err="1"/>
              <a:t>dolore</a:t>
            </a:r>
            <a:r>
              <a:rPr lang="en-CA" dirty="0"/>
              <a:t> magna </a:t>
            </a:r>
            <a:r>
              <a:rPr lang="en-CA" dirty="0" err="1"/>
              <a:t>aliquyam</a:t>
            </a:r>
            <a:r>
              <a:rPr lang="en-CA" dirty="0"/>
              <a:t> </a:t>
            </a:r>
            <a:r>
              <a:rPr lang="en-CA" dirty="0" err="1"/>
              <a:t>erat</a:t>
            </a:r>
            <a:r>
              <a:rPr lang="en-CA" dirty="0"/>
              <a:t>, </a:t>
            </a:r>
            <a:r>
              <a:rPr lang="en-CA" dirty="0" err="1"/>
              <a:t>sed</a:t>
            </a:r>
            <a:r>
              <a:rPr lang="en-CA" dirty="0"/>
              <a:t> </a:t>
            </a:r>
            <a:r>
              <a:rPr lang="en-CA" dirty="0" err="1"/>
              <a:t>diam</a:t>
            </a:r>
            <a:r>
              <a:rPr lang="en-CA" dirty="0"/>
              <a:t> </a:t>
            </a:r>
            <a:r>
              <a:rPr lang="en-CA" dirty="0" err="1"/>
              <a:t>voluptua</a:t>
            </a:r>
            <a:r>
              <a:rPr lang="en-CA" dirty="0"/>
              <a:t>.</a:t>
            </a:r>
          </a:p>
          <a:p>
            <a:pPr lvl="1"/>
            <a:r>
              <a:rPr lang="en-CA" dirty="0"/>
              <a:t>Duis </a:t>
            </a:r>
            <a:r>
              <a:rPr lang="en-CA" dirty="0" err="1"/>
              <a:t>autem</a:t>
            </a:r>
            <a:r>
              <a:rPr lang="en-CA" dirty="0"/>
              <a:t> </a:t>
            </a:r>
            <a:r>
              <a:rPr lang="en-CA" dirty="0" err="1"/>
              <a:t>vel</a:t>
            </a:r>
            <a:r>
              <a:rPr lang="en-CA" dirty="0"/>
              <a:t> </a:t>
            </a:r>
            <a:r>
              <a:rPr lang="en-CA" dirty="0" err="1"/>
              <a:t>eum</a:t>
            </a:r>
            <a:r>
              <a:rPr lang="en-CA" dirty="0"/>
              <a:t> </a:t>
            </a:r>
            <a:r>
              <a:rPr lang="en-CA" dirty="0" err="1"/>
              <a:t>iriure</a:t>
            </a:r>
            <a:r>
              <a:rPr lang="en-CA" dirty="0"/>
              <a:t> dolor in </a:t>
            </a:r>
            <a:r>
              <a:rPr lang="en-CA" dirty="0" err="1"/>
              <a:t>hendrerit</a:t>
            </a:r>
            <a:r>
              <a:rPr lang="en-CA" dirty="0"/>
              <a:t> in </a:t>
            </a:r>
            <a:r>
              <a:rPr lang="en-CA" dirty="0" err="1"/>
              <a:t>vulputate</a:t>
            </a:r>
            <a:r>
              <a:rPr lang="en-CA" dirty="0"/>
              <a:t> </a:t>
            </a:r>
            <a:r>
              <a:rPr lang="en-CA" dirty="0" err="1"/>
              <a:t>velit</a:t>
            </a:r>
            <a:r>
              <a:rPr lang="en-CA" dirty="0"/>
              <a:t> </a:t>
            </a:r>
            <a:r>
              <a:rPr lang="en-CA" dirty="0" err="1"/>
              <a:t>esse</a:t>
            </a:r>
            <a:r>
              <a:rPr lang="en-CA" dirty="0"/>
              <a:t> </a:t>
            </a:r>
            <a:r>
              <a:rPr lang="en-CA" dirty="0" err="1"/>
              <a:t>molestie</a:t>
            </a:r>
            <a:r>
              <a:rPr lang="en-CA" dirty="0"/>
              <a:t> </a:t>
            </a:r>
            <a:r>
              <a:rPr lang="en-CA" dirty="0" err="1"/>
              <a:t>consequat</a:t>
            </a:r>
            <a:r>
              <a:rPr lang="en-CA" dirty="0"/>
              <a:t>, </a:t>
            </a:r>
            <a:r>
              <a:rPr lang="en-CA" dirty="0" err="1"/>
              <a:t>vel</a:t>
            </a:r>
            <a:r>
              <a:rPr lang="en-CA" dirty="0"/>
              <a:t> </a:t>
            </a:r>
            <a:r>
              <a:rPr lang="en-CA" dirty="0" err="1"/>
              <a:t>illum</a:t>
            </a:r>
            <a:r>
              <a:rPr lang="en-CA" dirty="0"/>
              <a:t> </a:t>
            </a:r>
            <a:r>
              <a:rPr lang="en-CA" dirty="0" err="1"/>
              <a:t>dolore</a:t>
            </a:r>
            <a:r>
              <a:rPr lang="en-CA" dirty="0"/>
              <a:t> </a:t>
            </a:r>
            <a:r>
              <a:rPr lang="en-CA" dirty="0" err="1"/>
              <a:t>eu</a:t>
            </a:r>
            <a:r>
              <a:rPr lang="en-CA" dirty="0"/>
              <a:t> </a:t>
            </a:r>
            <a:r>
              <a:rPr lang="en-CA" dirty="0" err="1"/>
              <a:t>feugiat</a:t>
            </a:r>
            <a:r>
              <a:rPr lang="en-CA" dirty="0"/>
              <a:t> </a:t>
            </a:r>
            <a:r>
              <a:rPr lang="en-CA" dirty="0" err="1"/>
              <a:t>nulla</a:t>
            </a:r>
            <a:r>
              <a:rPr lang="en-CA" dirty="0"/>
              <a:t> </a:t>
            </a:r>
            <a:r>
              <a:rPr lang="en-CA" dirty="0" err="1"/>
              <a:t>facilisis</a:t>
            </a:r>
            <a:r>
              <a:rPr lang="en-CA" dirty="0"/>
              <a:t> at </a:t>
            </a:r>
            <a:r>
              <a:rPr lang="en-CA" dirty="0" err="1"/>
              <a:t>ver</a:t>
            </a:r>
            <a:r>
              <a:rPr lang="en-CA" dirty="0"/>
              <a:t> </a:t>
            </a:r>
            <a:r>
              <a:rPr lang="en-CA" dirty="0" err="1"/>
              <a:t>duis</a:t>
            </a:r>
            <a:r>
              <a:rPr lang="en-CA" dirty="0"/>
              <a:t> </a:t>
            </a:r>
            <a:r>
              <a:rPr lang="en-CA" dirty="0" err="1"/>
              <a:t>dolore</a:t>
            </a:r>
            <a:r>
              <a:rPr lang="en-CA" dirty="0"/>
              <a:t> </a:t>
            </a:r>
            <a:r>
              <a:rPr lang="en-CA" dirty="0" err="1"/>
              <a:t>te</a:t>
            </a:r>
            <a:r>
              <a:rPr lang="en-CA" dirty="0"/>
              <a:t> </a:t>
            </a:r>
            <a:r>
              <a:rPr lang="en-CA" dirty="0" err="1"/>
              <a:t>feugait</a:t>
            </a:r>
            <a:r>
              <a:rPr lang="en-CA" dirty="0"/>
              <a:t> </a:t>
            </a:r>
            <a:r>
              <a:rPr lang="en-CA" dirty="0" err="1"/>
              <a:t>nulla</a:t>
            </a:r>
            <a:r>
              <a:rPr lang="en-CA" dirty="0"/>
              <a:t> </a:t>
            </a:r>
            <a:r>
              <a:rPr lang="en-CA" dirty="0" err="1"/>
              <a:t>facilisi</a:t>
            </a:r>
            <a:r>
              <a:rPr lang="en-CA" dirty="0"/>
              <a:t>.</a:t>
            </a:r>
          </a:p>
          <a:p>
            <a:pPr lvl="1"/>
            <a:r>
              <a:rPr lang="en-CA" dirty="0" err="1"/>
              <a:t>Ut</a:t>
            </a:r>
            <a:r>
              <a:rPr lang="en-CA" dirty="0"/>
              <a:t> </a:t>
            </a:r>
            <a:r>
              <a:rPr lang="en-CA" dirty="0" err="1"/>
              <a:t>wisi</a:t>
            </a:r>
            <a:r>
              <a:rPr lang="en-CA" dirty="0"/>
              <a:t> </a:t>
            </a:r>
            <a:r>
              <a:rPr lang="en-CA" dirty="0" err="1"/>
              <a:t>enim</a:t>
            </a:r>
            <a:r>
              <a:rPr lang="en-CA" dirty="0"/>
              <a:t> ad minim </a:t>
            </a:r>
            <a:r>
              <a:rPr lang="en-CA" dirty="0" err="1"/>
              <a:t>veniam</a:t>
            </a:r>
            <a:r>
              <a:rPr lang="en-CA" dirty="0"/>
              <a:t>, </a:t>
            </a:r>
            <a:r>
              <a:rPr lang="en-CA" dirty="0" err="1"/>
              <a:t>quis</a:t>
            </a:r>
            <a:r>
              <a:rPr lang="en-CA" dirty="0"/>
              <a:t> </a:t>
            </a:r>
            <a:r>
              <a:rPr lang="en-CA" dirty="0" err="1"/>
              <a:t>nostrud</a:t>
            </a:r>
            <a:r>
              <a:rPr lang="en-CA" dirty="0"/>
              <a:t> </a:t>
            </a:r>
            <a:r>
              <a:rPr lang="en-CA" dirty="0" err="1"/>
              <a:t>exerci</a:t>
            </a:r>
            <a:r>
              <a:rPr lang="en-CA" dirty="0"/>
              <a:t> </a:t>
            </a:r>
            <a:r>
              <a:rPr lang="en-CA" dirty="0" err="1"/>
              <a:t>tation</a:t>
            </a:r>
            <a:r>
              <a:rPr lang="en-CA" dirty="0"/>
              <a:t> </a:t>
            </a:r>
            <a:r>
              <a:rPr lang="en-CA" dirty="0" err="1"/>
              <a:t>ullamcorper</a:t>
            </a:r>
            <a:r>
              <a:rPr lang="en-CA" dirty="0"/>
              <a:t> </a:t>
            </a:r>
            <a:r>
              <a:rPr lang="en-CA" dirty="0" err="1"/>
              <a:t>suscipit</a:t>
            </a:r>
            <a:r>
              <a:rPr lang="en-CA" dirty="0"/>
              <a:t> </a:t>
            </a:r>
            <a:r>
              <a:rPr lang="en-CA" dirty="0" err="1"/>
              <a:t>lobortis</a:t>
            </a:r>
            <a:r>
              <a:rPr lang="en-CA" dirty="0"/>
              <a:t> </a:t>
            </a:r>
            <a:r>
              <a:rPr lang="en-CA" dirty="0" err="1"/>
              <a:t>nisl</a:t>
            </a:r>
            <a:r>
              <a:rPr lang="en-CA" dirty="0"/>
              <a:t> </a:t>
            </a:r>
            <a:r>
              <a:rPr lang="en-CA" dirty="0" err="1"/>
              <a:t>ut</a:t>
            </a:r>
            <a:r>
              <a:rPr lang="en-CA" dirty="0"/>
              <a:t> </a:t>
            </a:r>
            <a:r>
              <a:rPr lang="en-CA" dirty="0" err="1"/>
              <a:t>aliquip</a:t>
            </a:r>
            <a:r>
              <a:rPr lang="en-CA" dirty="0"/>
              <a:t> ex </a:t>
            </a:r>
            <a:r>
              <a:rPr lang="en-CA" dirty="0" err="1"/>
              <a:t>ea</a:t>
            </a:r>
            <a:r>
              <a:rPr lang="en-CA" dirty="0"/>
              <a:t> </a:t>
            </a:r>
            <a:br>
              <a:rPr lang="en-CA" dirty="0"/>
            </a:br>
            <a:r>
              <a:rPr lang="en-CA" dirty="0" err="1"/>
              <a:t>commodo</a:t>
            </a:r>
            <a:r>
              <a:rPr lang="en-CA" dirty="0"/>
              <a:t> </a:t>
            </a:r>
            <a:r>
              <a:rPr lang="en-CA" dirty="0" err="1"/>
              <a:t>consequat</a:t>
            </a:r>
            <a:r>
              <a:rPr lang="en-CA" dirty="0"/>
              <a:t>.</a:t>
            </a:r>
          </a:p>
          <a:p>
            <a:pPr lvl="1"/>
            <a:r>
              <a:rPr lang="en-CA" dirty="0"/>
              <a:t>At </a:t>
            </a:r>
            <a:r>
              <a:rPr lang="en-CA" dirty="0" err="1"/>
              <a:t>vero</a:t>
            </a:r>
            <a:r>
              <a:rPr lang="en-CA" dirty="0"/>
              <a:t> </a:t>
            </a:r>
            <a:r>
              <a:rPr lang="en-CA" dirty="0" err="1"/>
              <a:t>eos</a:t>
            </a:r>
            <a:r>
              <a:rPr lang="en-CA" dirty="0"/>
              <a:t> et </a:t>
            </a:r>
            <a:r>
              <a:rPr lang="en-CA" dirty="0" err="1"/>
              <a:t>accusam</a:t>
            </a:r>
            <a:r>
              <a:rPr lang="en-CA" dirty="0"/>
              <a:t> et </a:t>
            </a:r>
            <a:r>
              <a:rPr lang="en-CA" dirty="0" err="1"/>
              <a:t>justo</a:t>
            </a:r>
            <a:r>
              <a:rPr lang="en-CA" dirty="0"/>
              <a:t> duo </a:t>
            </a:r>
            <a:r>
              <a:rPr lang="en-CA" dirty="0" err="1"/>
              <a:t>dolores</a:t>
            </a:r>
            <a:r>
              <a:rPr lang="en-CA" dirty="0"/>
              <a:t> et </a:t>
            </a:r>
            <a:r>
              <a:rPr lang="en-CA" dirty="0" err="1"/>
              <a:t>ea</a:t>
            </a:r>
            <a:r>
              <a:rPr lang="en-CA" dirty="0"/>
              <a:t> </a:t>
            </a:r>
            <a:r>
              <a:rPr lang="en-CA" dirty="0" err="1"/>
              <a:t>rebum</a:t>
            </a:r>
            <a:r>
              <a:rPr lang="en-CA" dirty="0"/>
              <a:t>. Stet </a:t>
            </a:r>
            <a:r>
              <a:rPr lang="en-CA" dirty="0" err="1"/>
              <a:t>clita</a:t>
            </a:r>
            <a:r>
              <a:rPr lang="en-CA" dirty="0"/>
              <a:t> </a:t>
            </a:r>
            <a:r>
              <a:rPr lang="en-CA" dirty="0" err="1"/>
              <a:t>kasd</a:t>
            </a:r>
            <a:r>
              <a:rPr lang="en-CA" dirty="0"/>
              <a:t> </a:t>
            </a:r>
            <a:r>
              <a:rPr lang="en-CA" dirty="0" err="1"/>
              <a:t>gubergren</a:t>
            </a:r>
            <a:r>
              <a:rPr lang="en-CA" dirty="0"/>
              <a:t>, no sea </a:t>
            </a:r>
            <a:r>
              <a:rPr lang="en-CA" dirty="0" err="1"/>
              <a:t>takimata</a:t>
            </a:r>
            <a:r>
              <a:rPr lang="en-CA" dirty="0"/>
              <a:t> </a:t>
            </a:r>
            <a:r>
              <a:rPr lang="en-CA" dirty="0" err="1"/>
              <a:t>sanctus</a:t>
            </a:r>
            <a:r>
              <a:rPr lang="en-CA" dirty="0"/>
              <a:t> </a:t>
            </a:r>
            <a:r>
              <a:rPr lang="en-CA" dirty="0" err="1"/>
              <a:t>est</a:t>
            </a:r>
            <a:r>
              <a:rPr lang="en-CA" dirty="0"/>
              <a:t> Lorem ipsum dolor sit </a:t>
            </a:r>
            <a:r>
              <a:rPr lang="en-CA" dirty="0" err="1"/>
              <a:t>amet</a:t>
            </a:r>
            <a:r>
              <a:rPr lang="en-CA" dirty="0"/>
              <a:t>.</a:t>
            </a:r>
          </a:p>
        </p:txBody>
      </p:sp>
      <p:sp>
        <p:nvSpPr>
          <p:cNvPr id="12" name="AutoShape 3"/>
          <p:cNvSpPr>
            <a:spLocks noChangeAspect="1" noChangeArrowheads="1" noTextEdit="1"/>
          </p:cNvSpPr>
          <p:nvPr/>
        </p:nvSpPr>
        <p:spPr bwMode="auto">
          <a:xfrm>
            <a:off x="365125" y="365125"/>
            <a:ext cx="9017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sp>
        <p:nvSpPr>
          <p:cNvPr id="8" name="Freeform 5"/>
          <p:cNvSpPr>
            <a:spLocks noChangeAspect="1" noEditPoints="1"/>
          </p:cNvSpPr>
          <p:nvPr/>
        </p:nvSpPr>
        <p:spPr bwMode="auto">
          <a:xfrm>
            <a:off x="754593" y="475512"/>
            <a:ext cx="914400" cy="914400"/>
          </a:xfrm>
          <a:custGeom>
            <a:avLst/>
            <a:gdLst>
              <a:gd name="T0" fmla="*/ 3869 w 5760"/>
              <a:gd name="T1" fmla="*/ 1545 h 5760"/>
              <a:gd name="T2" fmla="*/ 2018 w 5760"/>
              <a:gd name="T3" fmla="*/ 2250 h 5760"/>
              <a:gd name="T4" fmla="*/ 2018 w 5760"/>
              <a:gd name="T5" fmla="*/ 2250 h 5760"/>
              <a:gd name="T6" fmla="*/ 1556 w 5760"/>
              <a:gd name="T7" fmla="*/ 3934 h 5760"/>
              <a:gd name="T8" fmla="*/ 1755 w 5760"/>
              <a:gd name="T9" fmla="*/ 4133 h 5760"/>
              <a:gd name="T10" fmla="*/ 3470 w 5760"/>
              <a:gd name="T11" fmla="*/ 3455 h 5760"/>
              <a:gd name="T12" fmla="*/ 3861 w 5760"/>
              <a:gd name="T13" fmla="*/ 3710 h 5760"/>
              <a:gd name="T14" fmla="*/ 3933 w 5760"/>
              <a:gd name="T15" fmla="*/ 3255 h 5760"/>
              <a:gd name="T16" fmla="*/ 3734 w 5760"/>
              <a:gd name="T17" fmla="*/ 4133 h 5760"/>
              <a:gd name="T18" fmla="*/ 3694 w 5760"/>
              <a:gd name="T19" fmla="*/ 2712 h 5760"/>
              <a:gd name="T20" fmla="*/ 3905 w 5760"/>
              <a:gd name="T21" fmla="*/ 2466 h 5760"/>
              <a:gd name="T22" fmla="*/ 3574 w 5760"/>
              <a:gd name="T23" fmla="*/ 2354 h 5760"/>
              <a:gd name="T24" fmla="*/ 3853 w 5760"/>
              <a:gd name="T25" fmla="*/ 1324 h 5760"/>
              <a:gd name="T26" fmla="*/ 3295 w 5760"/>
              <a:gd name="T27" fmla="*/ 2298 h 5760"/>
              <a:gd name="T28" fmla="*/ 2685 w 5760"/>
              <a:gd name="T29" fmla="*/ 2469 h 5760"/>
              <a:gd name="T30" fmla="*/ 2816 w 5760"/>
              <a:gd name="T31" fmla="*/ 1987 h 5760"/>
              <a:gd name="T32" fmla="*/ 2170 w 5760"/>
              <a:gd name="T33" fmla="*/ 2593 h 5760"/>
              <a:gd name="T34" fmla="*/ 2712 w 5760"/>
              <a:gd name="T35" fmla="*/ 1580 h 5760"/>
              <a:gd name="T36" fmla="*/ 1779 w 5760"/>
              <a:gd name="T37" fmla="*/ 2274 h 5760"/>
              <a:gd name="T38" fmla="*/ 1643 w 5760"/>
              <a:gd name="T39" fmla="*/ 1795 h 5760"/>
              <a:gd name="T40" fmla="*/ 1388 w 5760"/>
              <a:gd name="T41" fmla="*/ 2066 h 5760"/>
              <a:gd name="T42" fmla="*/ 2122 w 5760"/>
              <a:gd name="T43" fmla="*/ 2792 h 5760"/>
              <a:gd name="T44" fmla="*/ 2417 w 5760"/>
              <a:gd name="T45" fmla="*/ 2832 h 5760"/>
              <a:gd name="T46" fmla="*/ 1292 w 5760"/>
              <a:gd name="T47" fmla="*/ 3917 h 5760"/>
              <a:gd name="T48" fmla="*/ 2537 w 5760"/>
              <a:gd name="T49" fmla="*/ 3678 h 5760"/>
              <a:gd name="T50" fmla="*/ 3374 w 5760"/>
              <a:gd name="T51" fmla="*/ 2489 h 5760"/>
              <a:gd name="T52" fmla="*/ 2888 w 5760"/>
              <a:gd name="T53" fmla="*/ 3502 h 5760"/>
              <a:gd name="T54" fmla="*/ 4484 w 5760"/>
              <a:gd name="T55" fmla="*/ 3646 h 5760"/>
              <a:gd name="T56" fmla="*/ 5321 w 5760"/>
              <a:gd name="T57" fmla="*/ 3701 h 5760"/>
              <a:gd name="T58" fmla="*/ 5297 w 5760"/>
              <a:gd name="T59" fmla="*/ 3694 h 5760"/>
              <a:gd name="T60" fmla="*/ 5066 w 5760"/>
              <a:gd name="T61" fmla="*/ 2513 h 5760"/>
              <a:gd name="T62" fmla="*/ 5138 w 5760"/>
              <a:gd name="T63" fmla="*/ 3415 h 5760"/>
              <a:gd name="T64" fmla="*/ 2880 w 5760"/>
              <a:gd name="T65" fmla="*/ 5449 h 5760"/>
              <a:gd name="T66" fmla="*/ 2063 w 5760"/>
              <a:gd name="T67" fmla="*/ 5306 h 5760"/>
              <a:gd name="T68" fmla="*/ 2689 w 5760"/>
              <a:gd name="T69" fmla="*/ 5393 h 5760"/>
              <a:gd name="T70" fmla="*/ 3047 w 5760"/>
              <a:gd name="T71" fmla="*/ 4875 h 5760"/>
              <a:gd name="T72" fmla="*/ 1771 w 5760"/>
              <a:gd name="T73" fmla="*/ 5042 h 5760"/>
              <a:gd name="T74" fmla="*/ 440 w 5760"/>
              <a:gd name="T75" fmla="*/ 2067 h 5760"/>
              <a:gd name="T76" fmla="*/ 462 w 5760"/>
              <a:gd name="T77" fmla="*/ 2075 h 5760"/>
              <a:gd name="T78" fmla="*/ 694 w 5760"/>
              <a:gd name="T79" fmla="*/ 3247 h 5760"/>
              <a:gd name="T80" fmla="*/ 622 w 5760"/>
              <a:gd name="T81" fmla="*/ 2354 h 5760"/>
              <a:gd name="T82" fmla="*/ 2880 w 5760"/>
              <a:gd name="T83" fmla="*/ 311 h 5760"/>
              <a:gd name="T84" fmla="*/ 3696 w 5760"/>
              <a:gd name="T85" fmla="*/ 461 h 5760"/>
              <a:gd name="T86" fmla="*/ 3071 w 5760"/>
              <a:gd name="T87" fmla="*/ 367 h 5760"/>
              <a:gd name="T88" fmla="*/ 2712 w 5760"/>
              <a:gd name="T89" fmla="*/ 885 h 5760"/>
              <a:gd name="T90" fmla="*/ 3989 w 5760"/>
              <a:gd name="T91" fmla="*/ 726 h 5760"/>
              <a:gd name="T92" fmla="*/ 5321 w 5760"/>
              <a:gd name="T93" fmla="*/ 3701 h 5760"/>
              <a:gd name="T94" fmla="*/ 135 w 5760"/>
              <a:gd name="T95" fmla="*/ 2880 h 5760"/>
              <a:gd name="T96" fmla="*/ 5624 w 5760"/>
              <a:gd name="T97" fmla="*/ 2880 h 5760"/>
              <a:gd name="T98" fmla="*/ 2880 w 5760"/>
              <a:gd name="T99" fmla="*/ 5760 h 5760"/>
              <a:gd name="T100" fmla="*/ 2880 w 5760"/>
              <a:gd name="T101" fmla="*/ 0 h 5760"/>
              <a:gd name="T102" fmla="*/ 2880 w 5760"/>
              <a:gd name="T103" fmla="*/ 5760 h 5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60" h="5760">
                <a:moveTo>
                  <a:pt x="3526" y="2130"/>
                </a:moveTo>
                <a:cubicBezTo>
                  <a:pt x="3526" y="1803"/>
                  <a:pt x="3748" y="1485"/>
                  <a:pt x="3869" y="1545"/>
                </a:cubicBezTo>
                <a:cubicBezTo>
                  <a:pt x="4006" y="1614"/>
                  <a:pt x="3766" y="1923"/>
                  <a:pt x="3526" y="2130"/>
                </a:cubicBezTo>
                <a:moveTo>
                  <a:pt x="2018" y="2250"/>
                </a:moveTo>
                <a:cubicBezTo>
                  <a:pt x="2018" y="1987"/>
                  <a:pt x="2278" y="1486"/>
                  <a:pt x="2437" y="1539"/>
                </a:cubicBezTo>
                <a:cubicBezTo>
                  <a:pt x="2625" y="1601"/>
                  <a:pt x="2282" y="2106"/>
                  <a:pt x="2018" y="2250"/>
                </a:cubicBezTo>
                <a:close/>
                <a:moveTo>
                  <a:pt x="1755" y="4133"/>
                </a:moveTo>
                <a:cubicBezTo>
                  <a:pt x="1635" y="4138"/>
                  <a:pt x="1556" y="4062"/>
                  <a:pt x="1556" y="3934"/>
                </a:cubicBezTo>
                <a:cubicBezTo>
                  <a:pt x="1556" y="3591"/>
                  <a:pt x="2031" y="3264"/>
                  <a:pt x="2390" y="3088"/>
                </a:cubicBezTo>
                <a:cubicBezTo>
                  <a:pt x="2327" y="3567"/>
                  <a:pt x="2165" y="4114"/>
                  <a:pt x="1755" y="4133"/>
                </a:cubicBezTo>
                <a:close/>
                <a:moveTo>
                  <a:pt x="3949" y="3016"/>
                </a:moveTo>
                <a:cubicBezTo>
                  <a:pt x="3678" y="3016"/>
                  <a:pt x="3470" y="3215"/>
                  <a:pt x="3470" y="3455"/>
                </a:cubicBezTo>
                <a:cubicBezTo>
                  <a:pt x="3470" y="3654"/>
                  <a:pt x="3590" y="3813"/>
                  <a:pt x="3750" y="3813"/>
                </a:cubicBezTo>
                <a:cubicBezTo>
                  <a:pt x="3806" y="3813"/>
                  <a:pt x="3861" y="3782"/>
                  <a:pt x="3861" y="3710"/>
                </a:cubicBezTo>
                <a:cubicBezTo>
                  <a:pt x="3861" y="3606"/>
                  <a:pt x="3724" y="3581"/>
                  <a:pt x="3734" y="3426"/>
                </a:cubicBezTo>
                <a:cubicBezTo>
                  <a:pt x="3741" y="3323"/>
                  <a:pt x="3837" y="3255"/>
                  <a:pt x="3933" y="3255"/>
                </a:cubicBezTo>
                <a:cubicBezTo>
                  <a:pt x="4124" y="3255"/>
                  <a:pt x="4214" y="3440"/>
                  <a:pt x="4214" y="3632"/>
                </a:cubicBezTo>
                <a:cubicBezTo>
                  <a:pt x="4206" y="3927"/>
                  <a:pt x="3989" y="4133"/>
                  <a:pt x="3734" y="4133"/>
                </a:cubicBezTo>
                <a:cubicBezTo>
                  <a:pt x="3398" y="4133"/>
                  <a:pt x="3183" y="3813"/>
                  <a:pt x="3183" y="3470"/>
                </a:cubicBezTo>
                <a:cubicBezTo>
                  <a:pt x="3183" y="2960"/>
                  <a:pt x="3518" y="2760"/>
                  <a:pt x="3694" y="2712"/>
                </a:cubicBezTo>
                <a:cubicBezTo>
                  <a:pt x="3696" y="2712"/>
                  <a:pt x="4153" y="2794"/>
                  <a:pt x="4138" y="2592"/>
                </a:cubicBezTo>
                <a:cubicBezTo>
                  <a:pt x="4132" y="2504"/>
                  <a:pt x="4000" y="2470"/>
                  <a:pt x="3905" y="2466"/>
                </a:cubicBezTo>
                <a:cubicBezTo>
                  <a:pt x="3799" y="2462"/>
                  <a:pt x="3692" y="2500"/>
                  <a:pt x="3692" y="2500"/>
                </a:cubicBezTo>
                <a:cubicBezTo>
                  <a:pt x="3636" y="2472"/>
                  <a:pt x="3598" y="2417"/>
                  <a:pt x="3574" y="2354"/>
                </a:cubicBezTo>
                <a:cubicBezTo>
                  <a:pt x="3901" y="2106"/>
                  <a:pt x="4133" y="1867"/>
                  <a:pt x="4133" y="1596"/>
                </a:cubicBezTo>
                <a:cubicBezTo>
                  <a:pt x="4133" y="1452"/>
                  <a:pt x="4037" y="1324"/>
                  <a:pt x="3853" y="1324"/>
                </a:cubicBezTo>
                <a:cubicBezTo>
                  <a:pt x="3526" y="1324"/>
                  <a:pt x="3279" y="1739"/>
                  <a:pt x="3279" y="2114"/>
                </a:cubicBezTo>
                <a:cubicBezTo>
                  <a:pt x="3279" y="2178"/>
                  <a:pt x="3279" y="2242"/>
                  <a:pt x="3295" y="2298"/>
                </a:cubicBezTo>
                <a:cubicBezTo>
                  <a:pt x="3087" y="2449"/>
                  <a:pt x="2933" y="2543"/>
                  <a:pt x="2654" y="2711"/>
                </a:cubicBezTo>
                <a:cubicBezTo>
                  <a:pt x="2654" y="2676"/>
                  <a:pt x="2661" y="2586"/>
                  <a:pt x="2685" y="2469"/>
                </a:cubicBezTo>
                <a:cubicBezTo>
                  <a:pt x="2780" y="2365"/>
                  <a:pt x="2912" y="2210"/>
                  <a:pt x="2912" y="2090"/>
                </a:cubicBezTo>
                <a:cubicBezTo>
                  <a:pt x="2912" y="2034"/>
                  <a:pt x="2880" y="1987"/>
                  <a:pt x="2816" y="1987"/>
                </a:cubicBezTo>
                <a:cubicBezTo>
                  <a:pt x="2657" y="1987"/>
                  <a:pt x="2537" y="2226"/>
                  <a:pt x="2505" y="2393"/>
                </a:cubicBezTo>
                <a:cubicBezTo>
                  <a:pt x="2433" y="2481"/>
                  <a:pt x="2290" y="2593"/>
                  <a:pt x="2170" y="2593"/>
                </a:cubicBezTo>
                <a:cubicBezTo>
                  <a:pt x="2074" y="2593"/>
                  <a:pt x="2042" y="2505"/>
                  <a:pt x="2034" y="2473"/>
                </a:cubicBezTo>
                <a:cubicBezTo>
                  <a:pt x="2338" y="2369"/>
                  <a:pt x="2712" y="1955"/>
                  <a:pt x="2712" y="1580"/>
                </a:cubicBezTo>
                <a:cubicBezTo>
                  <a:pt x="2712" y="1500"/>
                  <a:pt x="2681" y="1324"/>
                  <a:pt x="2441" y="1324"/>
                </a:cubicBezTo>
                <a:cubicBezTo>
                  <a:pt x="2082" y="1324"/>
                  <a:pt x="1779" y="1859"/>
                  <a:pt x="1779" y="2274"/>
                </a:cubicBezTo>
                <a:cubicBezTo>
                  <a:pt x="1651" y="2274"/>
                  <a:pt x="1604" y="2138"/>
                  <a:pt x="1604" y="2034"/>
                </a:cubicBezTo>
                <a:cubicBezTo>
                  <a:pt x="1604" y="1931"/>
                  <a:pt x="1643" y="1827"/>
                  <a:pt x="1643" y="1795"/>
                </a:cubicBezTo>
                <a:cubicBezTo>
                  <a:pt x="1643" y="1763"/>
                  <a:pt x="1627" y="1723"/>
                  <a:pt x="1580" y="1723"/>
                </a:cubicBezTo>
                <a:cubicBezTo>
                  <a:pt x="1460" y="1723"/>
                  <a:pt x="1388" y="1883"/>
                  <a:pt x="1388" y="2066"/>
                </a:cubicBezTo>
                <a:cubicBezTo>
                  <a:pt x="1396" y="2322"/>
                  <a:pt x="1564" y="2481"/>
                  <a:pt x="1787" y="2497"/>
                </a:cubicBezTo>
                <a:cubicBezTo>
                  <a:pt x="1819" y="2649"/>
                  <a:pt x="1955" y="2792"/>
                  <a:pt x="2122" y="2792"/>
                </a:cubicBezTo>
                <a:cubicBezTo>
                  <a:pt x="2226" y="2792"/>
                  <a:pt x="2353" y="2760"/>
                  <a:pt x="2441" y="2681"/>
                </a:cubicBezTo>
                <a:cubicBezTo>
                  <a:pt x="2433" y="2737"/>
                  <a:pt x="2425" y="2784"/>
                  <a:pt x="2417" y="2832"/>
                </a:cubicBezTo>
                <a:cubicBezTo>
                  <a:pt x="2066" y="3016"/>
                  <a:pt x="1811" y="3143"/>
                  <a:pt x="1580" y="3351"/>
                </a:cubicBezTo>
                <a:cubicBezTo>
                  <a:pt x="1396" y="3518"/>
                  <a:pt x="1292" y="3742"/>
                  <a:pt x="1292" y="3917"/>
                </a:cubicBezTo>
                <a:cubicBezTo>
                  <a:pt x="1292" y="4157"/>
                  <a:pt x="1444" y="4380"/>
                  <a:pt x="1755" y="4380"/>
                </a:cubicBezTo>
                <a:cubicBezTo>
                  <a:pt x="2122" y="4380"/>
                  <a:pt x="2401" y="4085"/>
                  <a:pt x="2537" y="3678"/>
                </a:cubicBezTo>
                <a:cubicBezTo>
                  <a:pt x="2601" y="3486"/>
                  <a:pt x="2626" y="3208"/>
                  <a:pt x="2642" y="2952"/>
                </a:cubicBezTo>
                <a:cubicBezTo>
                  <a:pt x="3009" y="2745"/>
                  <a:pt x="3183" y="2625"/>
                  <a:pt x="3374" y="2489"/>
                </a:cubicBezTo>
                <a:cubicBezTo>
                  <a:pt x="3398" y="2529"/>
                  <a:pt x="3423" y="2561"/>
                  <a:pt x="3454" y="2585"/>
                </a:cubicBezTo>
                <a:cubicBezTo>
                  <a:pt x="3287" y="2673"/>
                  <a:pt x="2888" y="2920"/>
                  <a:pt x="2888" y="3502"/>
                </a:cubicBezTo>
                <a:cubicBezTo>
                  <a:pt x="2888" y="3917"/>
                  <a:pt x="3167" y="4380"/>
                  <a:pt x="3718" y="4380"/>
                </a:cubicBezTo>
                <a:cubicBezTo>
                  <a:pt x="4172" y="4380"/>
                  <a:pt x="4484" y="4005"/>
                  <a:pt x="4484" y="3646"/>
                </a:cubicBezTo>
                <a:cubicBezTo>
                  <a:pt x="4484" y="3319"/>
                  <a:pt x="4300" y="3016"/>
                  <a:pt x="3949" y="3016"/>
                </a:cubicBezTo>
                <a:close/>
                <a:moveTo>
                  <a:pt x="5321" y="3701"/>
                </a:moveTo>
                <a:cubicBezTo>
                  <a:pt x="5319" y="3703"/>
                  <a:pt x="5315" y="3707"/>
                  <a:pt x="5306" y="3704"/>
                </a:cubicBezTo>
                <a:cubicBezTo>
                  <a:pt x="5299" y="3702"/>
                  <a:pt x="5297" y="3698"/>
                  <a:pt x="5297" y="3694"/>
                </a:cubicBezTo>
                <a:cubicBezTo>
                  <a:pt x="5298" y="3689"/>
                  <a:pt x="5394" y="3405"/>
                  <a:pt x="5393" y="3080"/>
                </a:cubicBezTo>
                <a:cubicBezTo>
                  <a:pt x="5392" y="2728"/>
                  <a:pt x="5249" y="2513"/>
                  <a:pt x="5066" y="2513"/>
                </a:cubicBezTo>
                <a:cubicBezTo>
                  <a:pt x="4954" y="2513"/>
                  <a:pt x="4874" y="2593"/>
                  <a:pt x="4874" y="2712"/>
                </a:cubicBezTo>
                <a:cubicBezTo>
                  <a:pt x="4874" y="2928"/>
                  <a:pt x="5138" y="2944"/>
                  <a:pt x="5138" y="3415"/>
                </a:cubicBezTo>
                <a:cubicBezTo>
                  <a:pt x="5138" y="3606"/>
                  <a:pt x="5098" y="3789"/>
                  <a:pt x="5034" y="3989"/>
                </a:cubicBezTo>
                <a:cubicBezTo>
                  <a:pt x="4739" y="4986"/>
                  <a:pt x="3797" y="5449"/>
                  <a:pt x="2880" y="5449"/>
                </a:cubicBezTo>
                <a:cubicBezTo>
                  <a:pt x="2457" y="5449"/>
                  <a:pt x="2157" y="5362"/>
                  <a:pt x="2067" y="5322"/>
                </a:cubicBezTo>
                <a:cubicBezTo>
                  <a:pt x="2063" y="5320"/>
                  <a:pt x="2061" y="5313"/>
                  <a:pt x="2063" y="5306"/>
                </a:cubicBezTo>
                <a:cubicBezTo>
                  <a:pt x="2065" y="5300"/>
                  <a:pt x="2072" y="5296"/>
                  <a:pt x="2075" y="5298"/>
                </a:cubicBezTo>
                <a:cubicBezTo>
                  <a:pt x="2111" y="5312"/>
                  <a:pt x="2369" y="5393"/>
                  <a:pt x="2689" y="5393"/>
                </a:cubicBezTo>
                <a:cubicBezTo>
                  <a:pt x="3040" y="5393"/>
                  <a:pt x="3247" y="5250"/>
                  <a:pt x="3247" y="5074"/>
                </a:cubicBezTo>
                <a:cubicBezTo>
                  <a:pt x="3247" y="4962"/>
                  <a:pt x="3159" y="4875"/>
                  <a:pt x="3047" y="4875"/>
                </a:cubicBezTo>
                <a:cubicBezTo>
                  <a:pt x="2832" y="4875"/>
                  <a:pt x="2816" y="5146"/>
                  <a:pt x="2353" y="5146"/>
                </a:cubicBezTo>
                <a:cubicBezTo>
                  <a:pt x="2154" y="5146"/>
                  <a:pt x="1979" y="5106"/>
                  <a:pt x="1771" y="5042"/>
                </a:cubicBezTo>
                <a:cubicBezTo>
                  <a:pt x="782" y="4739"/>
                  <a:pt x="310" y="3805"/>
                  <a:pt x="311" y="2880"/>
                </a:cubicBezTo>
                <a:cubicBezTo>
                  <a:pt x="311" y="2429"/>
                  <a:pt x="438" y="2070"/>
                  <a:pt x="440" y="2067"/>
                </a:cubicBezTo>
                <a:cubicBezTo>
                  <a:pt x="441" y="2065"/>
                  <a:pt x="447" y="2062"/>
                  <a:pt x="454" y="2065"/>
                </a:cubicBezTo>
                <a:cubicBezTo>
                  <a:pt x="461" y="2067"/>
                  <a:pt x="463" y="2073"/>
                  <a:pt x="462" y="2075"/>
                </a:cubicBezTo>
                <a:cubicBezTo>
                  <a:pt x="451" y="2112"/>
                  <a:pt x="367" y="2370"/>
                  <a:pt x="367" y="2688"/>
                </a:cubicBezTo>
                <a:cubicBezTo>
                  <a:pt x="367" y="3040"/>
                  <a:pt x="511" y="3247"/>
                  <a:pt x="694" y="3247"/>
                </a:cubicBezTo>
                <a:cubicBezTo>
                  <a:pt x="798" y="3247"/>
                  <a:pt x="885" y="3167"/>
                  <a:pt x="885" y="3056"/>
                </a:cubicBezTo>
                <a:cubicBezTo>
                  <a:pt x="885" y="2840"/>
                  <a:pt x="622" y="2816"/>
                  <a:pt x="622" y="2354"/>
                </a:cubicBezTo>
                <a:cubicBezTo>
                  <a:pt x="622" y="2154"/>
                  <a:pt x="662" y="1978"/>
                  <a:pt x="726" y="1771"/>
                </a:cubicBezTo>
                <a:cubicBezTo>
                  <a:pt x="1029" y="782"/>
                  <a:pt x="1963" y="318"/>
                  <a:pt x="2880" y="311"/>
                </a:cubicBezTo>
                <a:cubicBezTo>
                  <a:pt x="3306" y="308"/>
                  <a:pt x="3680" y="435"/>
                  <a:pt x="3694" y="447"/>
                </a:cubicBezTo>
                <a:cubicBezTo>
                  <a:pt x="3696" y="449"/>
                  <a:pt x="3699" y="455"/>
                  <a:pt x="3696" y="461"/>
                </a:cubicBezTo>
                <a:cubicBezTo>
                  <a:pt x="3693" y="468"/>
                  <a:pt x="3688" y="469"/>
                  <a:pt x="3686" y="469"/>
                </a:cubicBezTo>
                <a:cubicBezTo>
                  <a:pt x="3681" y="468"/>
                  <a:pt x="3439" y="367"/>
                  <a:pt x="3071" y="367"/>
                </a:cubicBezTo>
                <a:cubicBezTo>
                  <a:pt x="2728" y="367"/>
                  <a:pt x="2513" y="510"/>
                  <a:pt x="2513" y="694"/>
                </a:cubicBezTo>
                <a:cubicBezTo>
                  <a:pt x="2513" y="798"/>
                  <a:pt x="2593" y="885"/>
                  <a:pt x="2712" y="885"/>
                </a:cubicBezTo>
                <a:cubicBezTo>
                  <a:pt x="2928" y="885"/>
                  <a:pt x="2944" y="622"/>
                  <a:pt x="3406" y="622"/>
                </a:cubicBezTo>
                <a:cubicBezTo>
                  <a:pt x="3606" y="622"/>
                  <a:pt x="3781" y="662"/>
                  <a:pt x="3989" y="726"/>
                </a:cubicBezTo>
                <a:cubicBezTo>
                  <a:pt x="4986" y="1029"/>
                  <a:pt x="5440" y="1971"/>
                  <a:pt x="5449" y="2880"/>
                </a:cubicBezTo>
                <a:cubicBezTo>
                  <a:pt x="5453" y="3346"/>
                  <a:pt x="5322" y="3699"/>
                  <a:pt x="5321" y="3701"/>
                </a:cubicBezTo>
                <a:close/>
                <a:moveTo>
                  <a:pt x="2880" y="136"/>
                </a:moveTo>
                <a:cubicBezTo>
                  <a:pt x="1364" y="136"/>
                  <a:pt x="135" y="1364"/>
                  <a:pt x="135" y="2880"/>
                </a:cubicBezTo>
                <a:cubicBezTo>
                  <a:pt x="135" y="4396"/>
                  <a:pt x="1364" y="5624"/>
                  <a:pt x="2880" y="5624"/>
                </a:cubicBezTo>
                <a:cubicBezTo>
                  <a:pt x="4396" y="5624"/>
                  <a:pt x="5624" y="4396"/>
                  <a:pt x="5624" y="2880"/>
                </a:cubicBezTo>
                <a:cubicBezTo>
                  <a:pt x="5624" y="1372"/>
                  <a:pt x="4396" y="136"/>
                  <a:pt x="2880" y="136"/>
                </a:cubicBezTo>
                <a:close/>
                <a:moveTo>
                  <a:pt x="2880" y="5760"/>
                </a:moveTo>
                <a:cubicBezTo>
                  <a:pt x="1292" y="5760"/>
                  <a:pt x="0" y="4476"/>
                  <a:pt x="0" y="2880"/>
                </a:cubicBezTo>
                <a:cubicBezTo>
                  <a:pt x="0" y="1292"/>
                  <a:pt x="1292" y="0"/>
                  <a:pt x="2880" y="0"/>
                </a:cubicBezTo>
                <a:cubicBezTo>
                  <a:pt x="4467" y="0"/>
                  <a:pt x="5760" y="1292"/>
                  <a:pt x="5760" y="2880"/>
                </a:cubicBezTo>
                <a:cubicBezTo>
                  <a:pt x="5760" y="4476"/>
                  <a:pt x="4467" y="5760"/>
                  <a:pt x="2880" y="5760"/>
                </a:cubicBezTo>
                <a:close/>
              </a:path>
            </a:pathLst>
          </a:custGeom>
          <a:solidFill>
            <a:srgbClr val="005C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89928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510063"/>
            <a:ext cx="11201400" cy="914400"/>
          </a:xfrm>
        </p:spPr>
        <p:txBody>
          <a:bodyPr/>
          <a:lstStyle>
            <a:lvl1pPr>
              <a:defRPr/>
            </a:lvl1pPr>
          </a:lstStyle>
          <a:p>
            <a:r>
              <a:rPr lang="en-US" dirty="0"/>
              <a:t>Vertical Quadrant</a:t>
            </a:r>
          </a:p>
        </p:txBody>
      </p:sp>
      <p:sp>
        <p:nvSpPr>
          <p:cNvPr id="3" name="Content Placeholder 2"/>
          <p:cNvSpPr>
            <a:spLocks noGrp="1"/>
          </p:cNvSpPr>
          <p:nvPr>
            <p:ph sz="half" idx="1"/>
          </p:nvPr>
        </p:nvSpPr>
        <p:spPr>
          <a:xfrm>
            <a:off x="495300" y="1666174"/>
            <a:ext cx="2688488" cy="4429825"/>
          </a:xfrm>
          <a:solidFill>
            <a:schemeClr val="accent3"/>
          </a:solidFill>
        </p:spPr>
        <p:txBody>
          <a:bodyPr lIns="182880" tIns="137160" rIns="182880"/>
          <a:lstStyle>
            <a:lvl1pPr marL="1588" indent="0">
              <a:lnSpc>
                <a:spcPct val="95000"/>
              </a:lnSpc>
              <a:spcBef>
                <a:spcPts val="600"/>
              </a:spcBef>
              <a:spcAft>
                <a:spcPts val="200"/>
              </a:spcAft>
              <a:defRPr lang="en-US" sz="1800" dirty="0" smtClean="0">
                <a:solidFill>
                  <a:schemeClr val="bg1"/>
                </a:solidFill>
              </a:defRPr>
            </a:lvl1pPr>
            <a:lvl2pPr marL="1588" indent="0">
              <a:lnSpc>
                <a:spcPct val="95000"/>
              </a:lnSpc>
              <a:spcBef>
                <a:spcPts val="1000"/>
              </a:spcBef>
              <a:buNone/>
              <a:defRPr lang="en-US" sz="14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6" name="Content Placeholder 2"/>
          <p:cNvSpPr>
            <a:spLocks noGrp="1"/>
          </p:cNvSpPr>
          <p:nvPr>
            <p:ph sz="half" idx="13"/>
          </p:nvPr>
        </p:nvSpPr>
        <p:spPr>
          <a:xfrm>
            <a:off x="3332937" y="1666174"/>
            <a:ext cx="2688488" cy="4429825"/>
          </a:xfrm>
          <a:solidFill>
            <a:schemeClr val="accent3"/>
          </a:solidFill>
        </p:spPr>
        <p:txBody>
          <a:bodyPr lIns="182880" tIns="137160" rIns="182880"/>
          <a:lstStyle>
            <a:lvl1pPr marL="1588" indent="0">
              <a:lnSpc>
                <a:spcPct val="95000"/>
              </a:lnSpc>
              <a:spcBef>
                <a:spcPts val="600"/>
              </a:spcBef>
              <a:spcAft>
                <a:spcPts val="200"/>
              </a:spcAft>
              <a:defRPr lang="en-US" sz="1800" dirty="0" smtClean="0">
                <a:solidFill>
                  <a:schemeClr val="bg1"/>
                </a:solidFill>
              </a:defRPr>
            </a:lvl1pPr>
            <a:lvl2pPr marL="1588" indent="0">
              <a:lnSpc>
                <a:spcPct val="95000"/>
              </a:lnSpc>
              <a:spcBef>
                <a:spcPts val="1000"/>
              </a:spcBef>
              <a:buNone/>
              <a:defRPr lang="en-US" sz="14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20" name="Content Placeholder 2"/>
          <p:cNvSpPr>
            <a:spLocks noGrp="1"/>
          </p:cNvSpPr>
          <p:nvPr>
            <p:ph sz="half" idx="14"/>
          </p:nvPr>
        </p:nvSpPr>
        <p:spPr>
          <a:xfrm>
            <a:off x="6170574" y="1666174"/>
            <a:ext cx="2688488" cy="4429825"/>
          </a:xfrm>
          <a:solidFill>
            <a:schemeClr val="accent3"/>
          </a:solidFill>
        </p:spPr>
        <p:txBody>
          <a:bodyPr lIns="182880" tIns="137160" rIns="182880"/>
          <a:lstStyle>
            <a:lvl1pPr marL="1588" indent="0">
              <a:lnSpc>
                <a:spcPct val="95000"/>
              </a:lnSpc>
              <a:spcBef>
                <a:spcPts val="600"/>
              </a:spcBef>
              <a:spcAft>
                <a:spcPts val="200"/>
              </a:spcAft>
              <a:defRPr lang="en-US" sz="1800" dirty="0" smtClean="0">
                <a:solidFill>
                  <a:schemeClr val="bg1"/>
                </a:solidFill>
              </a:defRPr>
            </a:lvl1pPr>
            <a:lvl2pPr marL="1588" indent="0">
              <a:lnSpc>
                <a:spcPct val="95000"/>
              </a:lnSpc>
              <a:spcBef>
                <a:spcPts val="1000"/>
              </a:spcBef>
              <a:buNone/>
              <a:defRPr lang="en-US" sz="14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22" name="Content Placeholder 2"/>
          <p:cNvSpPr>
            <a:spLocks noGrp="1"/>
          </p:cNvSpPr>
          <p:nvPr>
            <p:ph sz="half" idx="15"/>
          </p:nvPr>
        </p:nvSpPr>
        <p:spPr>
          <a:xfrm>
            <a:off x="9008212" y="1666174"/>
            <a:ext cx="2688488" cy="4429825"/>
          </a:xfrm>
          <a:solidFill>
            <a:schemeClr val="accent3"/>
          </a:solidFill>
        </p:spPr>
        <p:txBody>
          <a:bodyPr lIns="182880" tIns="137160" rIns="182880"/>
          <a:lstStyle>
            <a:lvl1pPr marL="1588" indent="0">
              <a:lnSpc>
                <a:spcPct val="95000"/>
              </a:lnSpc>
              <a:spcBef>
                <a:spcPts val="600"/>
              </a:spcBef>
              <a:spcAft>
                <a:spcPts val="200"/>
              </a:spcAft>
              <a:defRPr lang="en-US" sz="1800" dirty="0" smtClean="0">
                <a:solidFill>
                  <a:schemeClr val="bg1"/>
                </a:solidFill>
              </a:defRPr>
            </a:lvl1pPr>
            <a:lvl2pPr marL="1588" indent="0">
              <a:lnSpc>
                <a:spcPct val="95000"/>
              </a:lnSpc>
              <a:spcBef>
                <a:spcPts val="1000"/>
              </a:spcBef>
              <a:buNone/>
              <a:defRPr lang="en-US" sz="1400" dirty="0" smtClean="0">
                <a:solidFill>
                  <a:schemeClr val="bg1"/>
                </a:solidFill>
              </a:defRPr>
            </a:lvl2pPr>
            <a:lvl3pPr marL="165100" indent="-165100">
              <a:defRPr lang="en-US" sz="1400" dirty="0" smtClean="0"/>
            </a:lvl3pPr>
            <a:lvl4pPr marL="311150" indent="-130175">
              <a:defRPr lang="en-US" sz="1400" dirty="0" smtClean="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11"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2"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1BE818E3-15E8-4B76-A39E-67CA7E4504C1}" type="datetime6">
              <a:rPr lang="en-US" smtClean="0"/>
              <a:t>June 22</a:t>
            </a:fld>
            <a:endParaRPr lang="en-CA" dirty="0"/>
          </a:p>
        </p:txBody>
      </p:sp>
      <p:sp>
        <p:nvSpPr>
          <p:cNvPr id="13"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a:t>HR Unplugged: 2020     |</a:t>
            </a:r>
            <a:endParaRPr lang="en-US" dirty="0"/>
          </a:p>
        </p:txBody>
      </p:sp>
    </p:spTree>
    <p:extLst>
      <p:ext uri="{BB962C8B-B14F-4D97-AF65-F5344CB8AC3E}">
        <p14:creationId xmlns:p14="http://schemas.microsoft.com/office/powerpoint/2010/main" val="3991934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adrant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95300" y="1665293"/>
            <a:ext cx="5398744" cy="411480"/>
          </a:xfrm>
          <a:solidFill>
            <a:schemeClr val="accent3"/>
          </a:solidFill>
        </p:spPr>
        <p:txBody>
          <a:bodyPr lIns="0" rIns="0" bIns="0" anchor="ctr"/>
          <a:lstStyle>
            <a:lvl1pPr marL="173038" indent="0">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59758" y="2201006"/>
            <a:ext cx="4892646" cy="1536192"/>
          </a:xfrm>
        </p:spPr>
        <p:txBody>
          <a:bodyPr vert="horz" lIns="0" tIns="0" rIns="0" bIns="0" rtlCol="0">
            <a:noAutofit/>
          </a:bodyPr>
          <a:lstStyle>
            <a:lvl1pPr marL="0" indent="0">
              <a:defRPr lang="en-US" sz="1800" dirty="0"/>
            </a:lvl1pPr>
          </a:lstStyle>
          <a:p>
            <a:pPr lvl="0"/>
            <a:r>
              <a:rPr lang="en-US"/>
              <a:t>Click to edit Master text styles</a:t>
            </a:r>
          </a:p>
        </p:txBody>
      </p:sp>
      <p:sp>
        <p:nvSpPr>
          <p:cNvPr id="5" name="Text Placeholder 4"/>
          <p:cNvSpPr>
            <a:spLocks noGrp="1"/>
          </p:cNvSpPr>
          <p:nvPr>
            <p:ph type="body" sz="quarter" idx="3" hasCustomPrompt="1"/>
          </p:nvPr>
        </p:nvSpPr>
        <p:spPr>
          <a:xfrm>
            <a:off x="6312297" y="1665293"/>
            <a:ext cx="5398744" cy="411480"/>
          </a:xfrm>
          <a:solidFill>
            <a:schemeClr val="accent3"/>
          </a:solidFill>
        </p:spPr>
        <p:txBody>
          <a:bodyPr lIns="0" rIns="0" bIns="0" anchor="ctr"/>
          <a:lstStyle>
            <a:lvl1pPr marL="182563" indent="0">
              <a:spcBef>
                <a:spcPts val="0"/>
              </a:spcBef>
              <a:buNone/>
              <a:tabLst/>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89669" y="2201006"/>
            <a:ext cx="5019592" cy="1536192"/>
          </a:xfrm>
        </p:spPr>
        <p:txBody>
          <a:bodyPr vert="horz" lIns="0" tIns="0" rIns="0" bIns="0" rtlCol="0">
            <a:noAutofit/>
          </a:bodyPr>
          <a:lstStyle>
            <a:lvl1pPr>
              <a:defRPr lang="en-US" sz="1800" dirty="0"/>
            </a:lvl1pPr>
          </a:lstStyle>
          <a:p>
            <a:pPr lvl="0"/>
            <a:r>
              <a:rPr lang="en-US"/>
              <a:t>Click to edit Master text styles</a:t>
            </a:r>
          </a:p>
        </p:txBody>
      </p:sp>
      <p:sp>
        <p:nvSpPr>
          <p:cNvPr id="24" name="Text Placeholder 4"/>
          <p:cNvSpPr>
            <a:spLocks noGrp="1"/>
          </p:cNvSpPr>
          <p:nvPr>
            <p:ph type="body" sz="quarter" idx="14" hasCustomPrompt="1"/>
          </p:nvPr>
        </p:nvSpPr>
        <p:spPr>
          <a:xfrm>
            <a:off x="495300" y="3928921"/>
            <a:ext cx="5398744" cy="411480"/>
          </a:xfrm>
          <a:solidFill>
            <a:schemeClr val="accent3"/>
          </a:solidFill>
        </p:spPr>
        <p:txBody>
          <a:bodyPr lIns="0" rIns="0" bIns="0" anchor="ctr"/>
          <a:lstStyle>
            <a:lvl1pPr marL="173038" indent="0">
              <a:spcBef>
                <a:spcPts val="0"/>
              </a:spcBef>
              <a:buNone/>
              <a:tabLst/>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5" name="Content Placeholder 5"/>
          <p:cNvSpPr>
            <a:spLocks noGrp="1"/>
          </p:cNvSpPr>
          <p:nvPr>
            <p:ph sz="quarter" idx="15"/>
          </p:nvPr>
        </p:nvSpPr>
        <p:spPr>
          <a:xfrm>
            <a:off x="659758" y="4464634"/>
            <a:ext cx="4892644" cy="1536192"/>
          </a:xfrm>
        </p:spPr>
        <p:txBody>
          <a:bodyPr vert="horz" lIns="0" tIns="0" rIns="0" bIns="0" rtlCol="0">
            <a:noAutofit/>
          </a:bodyPr>
          <a:lstStyle>
            <a:lvl1pPr marL="0" indent="0">
              <a:defRPr lang="en-US" sz="1800" dirty="0"/>
            </a:lvl1pPr>
          </a:lstStyle>
          <a:p>
            <a:pPr lvl="0"/>
            <a:r>
              <a:rPr lang="en-US"/>
              <a:t>Click to edit Master text styles</a:t>
            </a:r>
          </a:p>
        </p:txBody>
      </p:sp>
      <p:sp>
        <p:nvSpPr>
          <p:cNvPr id="26" name="Text Placeholder 4"/>
          <p:cNvSpPr>
            <a:spLocks noGrp="1"/>
          </p:cNvSpPr>
          <p:nvPr>
            <p:ph type="body" sz="quarter" idx="16" hasCustomPrompt="1"/>
          </p:nvPr>
        </p:nvSpPr>
        <p:spPr>
          <a:xfrm>
            <a:off x="6312297" y="3928921"/>
            <a:ext cx="5398744" cy="411480"/>
          </a:xfrm>
          <a:solidFill>
            <a:schemeClr val="accent3"/>
          </a:solidFill>
        </p:spPr>
        <p:txBody>
          <a:bodyPr lIns="0" rIns="0" bIns="0" anchor="ctr"/>
          <a:lstStyle>
            <a:lvl1pPr marL="180975" indent="0">
              <a:spcBef>
                <a:spcPts val="0"/>
              </a:spcBef>
              <a:buNone/>
              <a:tabLst/>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7" name="Content Placeholder 5"/>
          <p:cNvSpPr>
            <a:spLocks noGrp="1"/>
          </p:cNvSpPr>
          <p:nvPr>
            <p:ph sz="quarter" idx="17"/>
          </p:nvPr>
        </p:nvSpPr>
        <p:spPr>
          <a:xfrm>
            <a:off x="6489669" y="4464634"/>
            <a:ext cx="5019594" cy="1536192"/>
          </a:xfrm>
        </p:spPr>
        <p:txBody>
          <a:bodyPr vert="horz" lIns="0" tIns="0" rIns="0" bIns="0" rtlCol="0">
            <a:noAutofit/>
          </a:bodyPr>
          <a:lstStyle>
            <a:lvl1pPr>
              <a:defRPr lang="en-US" sz="1800" dirty="0"/>
            </a:lvl1pPr>
          </a:lstStyle>
          <a:p>
            <a:pPr lvl="0"/>
            <a:r>
              <a:rPr lang="en-US"/>
              <a:t>Click to edit Master text styles</a:t>
            </a:r>
          </a:p>
        </p:txBody>
      </p:sp>
      <p:sp>
        <p:nvSpPr>
          <p:cNvPr id="14" name="Title 5"/>
          <p:cNvSpPr>
            <a:spLocks noGrp="1"/>
          </p:cNvSpPr>
          <p:nvPr>
            <p:ph type="title" hasCustomPrompt="1"/>
          </p:nvPr>
        </p:nvSpPr>
        <p:spPr>
          <a:xfrm>
            <a:off x="495300" y="510063"/>
            <a:ext cx="11201400" cy="914400"/>
          </a:xfrm>
        </p:spPr>
        <p:txBody>
          <a:bodyPr/>
          <a:lstStyle>
            <a:lvl1pPr>
              <a:defRPr/>
            </a:lvl1pPr>
          </a:lstStyle>
          <a:p>
            <a:r>
              <a:rPr lang="en-US" dirty="0"/>
              <a:t>Quadrant 2</a:t>
            </a:r>
          </a:p>
        </p:txBody>
      </p:sp>
      <p:sp>
        <p:nvSpPr>
          <p:cNvPr id="19" name="Slide Number Placeholder 5"/>
          <p:cNvSpPr>
            <a:spLocks noGrp="1"/>
          </p:cNvSpPr>
          <p:nvPr>
            <p:ph type="sldNum" sz="quarter" idx="19"/>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5" name="Date Placeholder 3"/>
          <p:cNvSpPr>
            <a:spLocks noGrp="1"/>
          </p:cNvSpPr>
          <p:nvPr>
            <p:ph type="dt" sz="half" idx="20"/>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6C9D2EE1-05FC-467B-B94F-3504F6C79A8E}" type="datetime6">
              <a:rPr lang="en-US" smtClean="0"/>
              <a:t>June 22</a:t>
            </a:fld>
            <a:endParaRPr lang="en-CA" dirty="0"/>
          </a:p>
        </p:txBody>
      </p:sp>
      <p:sp>
        <p:nvSpPr>
          <p:cNvPr id="16" name="Footer Placeholder 7"/>
          <p:cNvSpPr>
            <a:spLocks noGrp="1"/>
          </p:cNvSpPr>
          <p:nvPr>
            <p:ph type="ftr" sz="quarter" idx="21"/>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a:t>HR Unplugged: 2020     |</a:t>
            </a:r>
            <a:endParaRPr lang="en-US" dirty="0"/>
          </a:p>
        </p:txBody>
      </p:sp>
    </p:spTree>
    <p:extLst>
      <p:ext uri="{BB962C8B-B14F-4D97-AF65-F5344CB8AC3E}">
        <p14:creationId xmlns:p14="http://schemas.microsoft.com/office/powerpoint/2010/main" val="2801818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13" name="Table Placeholder 12"/>
          <p:cNvSpPr>
            <a:spLocks noGrp="1"/>
          </p:cNvSpPr>
          <p:nvPr>
            <p:ph type="tbl" sz="quarter" idx="13"/>
          </p:nvPr>
        </p:nvSpPr>
        <p:spPr>
          <a:xfrm>
            <a:off x="495300" y="1665478"/>
            <a:ext cx="11201400" cy="4368882"/>
          </a:xfrm>
        </p:spPr>
        <p:txBody>
          <a:bodyPr/>
          <a:lstStyle/>
          <a:p>
            <a:r>
              <a:rPr lang="en-US"/>
              <a:t>Click icon to add table</a:t>
            </a:r>
            <a:endParaRPr lang="en-CA" dirty="0"/>
          </a:p>
        </p:txBody>
      </p:sp>
      <p:sp>
        <p:nvSpPr>
          <p:cNvPr id="3" name="Date Placeholder 2"/>
          <p:cNvSpPr>
            <a:spLocks noGrp="1"/>
          </p:cNvSpPr>
          <p:nvPr>
            <p:ph type="dt" sz="half" idx="14"/>
          </p:nvPr>
        </p:nvSpPr>
        <p:spPr/>
        <p:txBody>
          <a:bodyPr/>
          <a:lstStyle/>
          <a:p>
            <a:fld id="{FE984B23-4ED0-463D-833A-E90549D1F087}" type="datetime6">
              <a:rPr lang="en-US" smtClean="0"/>
              <a:t>June 22</a:t>
            </a:fld>
            <a:endParaRPr lang="en-CA" dirty="0"/>
          </a:p>
        </p:txBody>
      </p:sp>
      <p:sp>
        <p:nvSpPr>
          <p:cNvPr id="4" name="Footer Placeholder 3"/>
          <p:cNvSpPr>
            <a:spLocks noGrp="1"/>
          </p:cNvSpPr>
          <p:nvPr>
            <p:ph type="ftr" sz="quarter" idx="15"/>
          </p:nvPr>
        </p:nvSpPr>
        <p:spPr/>
        <p:txBody>
          <a:bodyPr/>
          <a:lstStyle/>
          <a:p>
            <a:r>
              <a:rPr lang="en-US"/>
              <a:t>HR Unplugged: 2020     |</a:t>
            </a:r>
            <a:endParaRPr lang="en-US" dirty="0"/>
          </a:p>
        </p:txBody>
      </p:sp>
      <p:sp>
        <p:nvSpPr>
          <p:cNvPr id="5" name="Slide Number Placeholder 4"/>
          <p:cNvSpPr>
            <a:spLocks noGrp="1"/>
          </p:cNvSpPr>
          <p:nvPr>
            <p:ph type="sldNum" sz="quarter" idx="16"/>
          </p:nvPr>
        </p:nvSpPr>
        <p:spPr/>
        <p:txBody>
          <a:bodyPr/>
          <a:lstStyle/>
          <a:p>
            <a:fld id="{00E6A5BD-C011-4A45-AA3A-201790FB7F2B}" type="slidenum">
              <a:rPr lang="en-CA" smtClean="0"/>
              <a:pPr/>
              <a:t>‹#›</a:t>
            </a:fld>
            <a:endParaRPr lang="en-CA" dirty="0"/>
          </a:p>
        </p:txBody>
      </p:sp>
      <p:sp>
        <p:nvSpPr>
          <p:cNvPr id="6" name="Title 5"/>
          <p:cNvSpPr>
            <a:spLocks noGrp="1"/>
          </p:cNvSpPr>
          <p:nvPr>
            <p:ph type="title" hasCustomPrompt="1"/>
          </p:nvPr>
        </p:nvSpPr>
        <p:spPr/>
        <p:txBody>
          <a:bodyPr/>
          <a:lstStyle>
            <a:lvl1pPr>
              <a:defRPr/>
            </a:lvl1pPr>
          </a:lstStyle>
          <a:p>
            <a:r>
              <a:rPr lang="en-US" dirty="0"/>
              <a:t>Table Layout</a:t>
            </a:r>
          </a:p>
        </p:txBody>
      </p:sp>
    </p:spTree>
    <p:extLst>
      <p:ext uri="{BB962C8B-B14F-4D97-AF65-F5344CB8AC3E}">
        <p14:creationId xmlns:p14="http://schemas.microsoft.com/office/powerpoint/2010/main" val="2343350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95300" y="510063"/>
            <a:ext cx="11201400" cy="914400"/>
          </a:xfrm>
        </p:spPr>
        <p:txBody>
          <a:bodyPr/>
          <a:lstStyle/>
          <a:p>
            <a:r>
              <a:rPr lang="en-US"/>
              <a:t>Click to edit Master title style</a:t>
            </a:r>
            <a:endParaRPr lang="en-US" dirty="0"/>
          </a:p>
        </p:txBody>
      </p:sp>
      <p:sp>
        <p:nvSpPr>
          <p:cNvPr id="7" name="Chart Placeholder 6"/>
          <p:cNvSpPr>
            <a:spLocks noGrp="1"/>
          </p:cNvSpPr>
          <p:nvPr>
            <p:ph type="chart" sz="quarter" idx="13"/>
          </p:nvPr>
        </p:nvSpPr>
        <p:spPr>
          <a:xfrm>
            <a:off x="495299" y="1983545"/>
            <a:ext cx="11360369" cy="4096512"/>
          </a:xfrm>
        </p:spPr>
        <p:txBody>
          <a:bodyPr anchor="ctr"/>
          <a:lstStyle>
            <a:lvl1pPr algn="ctr">
              <a:defRPr/>
            </a:lvl1pPr>
          </a:lstStyle>
          <a:p>
            <a:r>
              <a:rPr lang="en-US"/>
              <a:t>Click icon to add chart</a:t>
            </a:r>
          </a:p>
        </p:txBody>
      </p:sp>
      <p:sp>
        <p:nvSpPr>
          <p:cNvPr id="8" name="Text Placeholder 2"/>
          <p:cNvSpPr>
            <a:spLocks noGrp="1"/>
          </p:cNvSpPr>
          <p:nvPr>
            <p:ph type="body" idx="14" hasCustomPrompt="1"/>
          </p:nvPr>
        </p:nvSpPr>
        <p:spPr>
          <a:xfrm>
            <a:off x="495300" y="1610018"/>
            <a:ext cx="4937760" cy="246221"/>
          </a:xfrm>
        </p:spPr>
        <p:txBody>
          <a:bodyPr vert="horz" wrap="square" lIns="0" tIns="0" rIns="0" bIns="0" rtlCol="0" anchor="b" anchorCtr="0">
            <a:noAutofit/>
          </a:bodyPr>
          <a:lstStyle>
            <a:lvl1pPr>
              <a:defRPr lang="en-US" sz="1600" b="1" dirty="0">
                <a:solidFill>
                  <a:schemeClr val="accent3"/>
                </a:solidFill>
              </a:defRPr>
            </a:lvl1pPr>
          </a:lstStyle>
          <a:p>
            <a:pPr lvl="0"/>
            <a:r>
              <a:rPr lang="en-US" dirty="0"/>
              <a:t>Optional Subtitle</a:t>
            </a:r>
          </a:p>
        </p:txBody>
      </p:sp>
      <p:sp>
        <p:nvSpPr>
          <p:cNvPr id="6" name="Date Placeholder 5"/>
          <p:cNvSpPr>
            <a:spLocks noGrp="1"/>
          </p:cNvSpPr>
          <p:nvPr>
            <p:ph type="dt" sz="half" idx="15"/>
          </p:nvPr>
        </p:nvSpPr>
        <p:spPr/>
        <p:txBody>
          <a:bodyPr/>
          <a:lstStyle/>
          <a:p>
            <a:fld id="{EA3869BA-8EF6-4378-BC43-552E09114027}" type="datetime6">
              <a:rPr lang="en-US" smtClean="0"/>
              <a:t>June 22</a:t>
            </a:fld>
            <a:endParaRPr lang="en-CA" dirty="0"/>
          </a:p>
        </p:txBody>
      </p:sp>
      <p:sp>
        <p:nvSpPr>
          <p:cNvPr id="14" name="Footer Placeholder 13"/>
          <p:cNvSpPr>
            <a:spLocks noGrp="1"/>
          </p:cNvSpPr>
          <p:nvPr>
            <p:ph type="ftr" sz="quarter" idx="16"/>
          </p:nvPr>
        </p:nvSpPr>
        <p:spPr/>
        <p:txBody>
          <a:bodyPr/>
          <a:lstStyle/>
          <a:p>
            <a:r>
              <a:rPr lang="en-US"/>
              <a:t>HR Unplugged: 2020     |</a:t>
            </a:r>
            <a:endParaRPr lang="en-US" dirty="0"/>
          </a:p>
        </p:txBody>
      </p:sp>
      <p:sp>
        <p:nvSpPr>
          <p:cNvPr id="15" name="Slide Number Placeholder 14"/>
          <p:cNvSpPr>
            <a:spLocks noGrp="1"/>
          </p:cNvSpPr>
          <p:nvPr>
            <p:ph type="sldNum" sz="quarter" idx="17"/>
          </p:nvPr>
        </p:nvSpPr>
        <p:spPr/>
        <p:txBody>
          <a:bodyPr/>
          <a:lstStyle/>
          <a:p>
            <a:fld id="{00E6A5BD-C011-4A45-AA3A-201790FB7F2B}" type="slidenum">
              <a:rPr lang="en-CA" smtClean="0"/>
              <a:pPr/>
              <a:t>‹#›</a:t>
            </a:fld>
            <a:endParaRPr lang="en-CA" dirty="0"/>
          </a:p>
        </p:txBody>
      </p:sp>
    </p:spTree>
    <p:extLst>
      <p:ext uri="{BB962C8B-B14F-4D97-AF65-F5344CB8AC3E}">
        <p14:creationId xmlns:p14="http://schemas.microsoft.com/office/powerpoint/2010/main" val="4154808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95300" y="1728788"/>
            <a:ext cx="11201400" cy="43389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dirty="0"/>
          </a:p>
        </p:txBody>
      </p:sp>
      <p:sp>
        <p:nvSpPr>
          <p:cNvPr id="2" name="Date Placeholder 1"/>
          <p:cNvSpPr>
            <a:spLocks noGrp="1"/>
          </p:cNvSpPr>
          <p:nvPr>
            <p:ph type="dt" sz="half" idx="10"/>
          </p:nvPr>
        </p:nvSpPr>
        <p:spPr/>
        <p:txBody>
          <a:bodyPr/>
          <a:lstStyle/>
          <a:p>
            <a:fld id="{889AED9A-5B09-4942-9A42-B515B10FB409}" type="datetime6">
              <a:rPr lang="en-US" smtClean="0"/>
              <a:t>June 22</a:t>
            </a:fld>
            <a:endParaRPr lang="en-CA" dirty="0"/>
          </a:p>
        </p:txBody>
      </p:sp>
      <p:sp>
        <p:nvSpPr>
          <p:cNvPr id="4" name="Footer Placeholder 3"/>
          <p:cNvSpPr>
            <a:spLocks noGrp="1"/>
          </p:cNvSpPr>
          <p:nvPr>
            <p:ph type="ftr" sz="quarter" idx="11"/>
          </p:nvPr>
        </p:nvSpPr>
        <p:spPr/>
        <p:txBody>
          <a:bodyPr/>
          <a:lstStyle/>
          <a:p>
            <a:r>
              <a:rPr lang="en-US"/>
              <a:t>HR Unplugged: 2020     |</a:t>
            </a:r>
            <a:endParaRPr lang="en-US" dirty="0"/>
          </a:p>
        </p:txBody>
      </p:sp>
      <p:sp>
        <p:nvSpPr>
          <p:cNvPr id="6" name="Slide Number Placeholder 5"/>
          <p:cNvSpPr>
            <a:spLocks noGrp="1"/>
          </p:cNvSpPr>
          <p:nvPr>
            <p:ph type="sldNum" sz="quarter" idx="12"/>
          </p:nvPr>
        </p:nvSpPr>
        <p:spPr/>
        <p:txBody>
          <a:bodyPr/>
          <a:lstStyle/>
          <a:p>
            <a:fld id="{00E6A5BD-C011-4A45-AA3A-201790FB7F2B}" type="slidenum">
              <a:rPr lang="en-CA" smtClean="0"/>
              <a:pPr/>
              <a:t>‹#›</a:t>
            </a:fld>
            <a:endParaRPr lang="en-CA" dirty="0"/>
          </a:p>
        </p:txBody>
      </p:sp>
      <p:sp>
        <p:nvSpPr>
          <p:cNvPr id="9" name="Title 1"/>
          <p:cNvSpPr>
            <a:spLocks noGrp="1"/>
          </p:cNvSpPr>
          <p:nvPr>
            <p:ph type="title" hasCustomPrompt="1"/>
          </p:nvPr>
        </p:nvSpPr>
        <p:spPr>
          <a:xfrm>
            <a:off x="495300" y="510063"/>
            <a:ext cx="11201400" cy="914400"/>
          </a:xfrm>
        </p:spPr>
        <p:txBody>
          <a:bodyPr/>
          <a:lstStyle>
            <a:lvl1pPr>
              <a:defRPr/>
            </a:lvl1pPr>
          </a:lstStyle>
          <a:p>
            <a:r>
              <a:rPr lang="en-US" dirty="0"/>
              <a:t>Picture with Caption</a:t>
            </a:r>
            <a:endParaRPr lang="en-CA" dirty="0"/>
          </a:p>
        </p:txBody>
      </p:sp>
    </p:spTree>
    <p:extLst>
      <p:ext uri="{BB962C8B-B14F-4D97-AF65-F5344CB8AC3E}">
        <p14:creationId xmlns:p14="http://schemas.microsoft.com/office/powerpoint/2010/main" val="19606159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2AF998-B32A-4BD9-9CC3-72D9531F816B}" type="datetime6">
              <a:rPr lang="en-US" smtClean="0"/>
              <a:t>June 22</a:t>
            </a:fld>
            <a:endParaRPr lang="en-CA" dirty="0"/>
          </a:p>
        </p:txBody>
      </p:sp>
      <p:sp>
        <p:nvSpPr>
          <p:cNvPr id="7" name="Footer Placeholder 6"/>
          <p:cNvSpPr>
            <a:spLocks noGrp="1"/>
          </p:cNvSpPr>
          <p:nvPr>
            <p:ph type="ftr" sz="quarter" idx="11"/>
          </p:nvPr>
        </p:nvSpPr>
        <p:spPr/>
        <p:txBody>
          <a:bodyPr/>
          <a:lstStyle/>
          <a:p>
            <a:r>
              <a:rPr lang="en-US"/>
              <a:t>HR Unplugged: 2020     |</a:t>
            </a:r>
            <a:endParaRPr lang="en-US" dirty="0"/>
          </a:p>
        </p:txBody>
      </p:sp>
      <p:sp>
        <p:nvSpPr>
          <p:cNvPr id="8" name="Slide Number Placeholder 7"/>
          <p:cNvSpPr>
            <a:spLocks noGrp="1"/>
          </p:cNvSpPr>
          <p:nvPr>
            <p:ph type="sldNum" sz="quarter" idx="12"/>
          </p:nvPr>
        </p:nvSpPr>
        <p:spPr/>
        <p:txBody>
          <a:bodyPr/>
          <a:lstStyle/>
          <a:p>
            <a:fld id="{00E6A5BD-C011-4A45-AA3A-201790FB7F2B}" type="slidenum">
              <a:rPr lang="en-CA" smtClean="0"/>
              <a:pPr/>
              <a:t>‹#›</a:t>
            </a:fld>
            <a:endParaRPr lang="en-CA" dirty="0"/>
          </a:p>
        </p:txBody>
      </p:sp>
      <p:sp>
        <p:nvSpPr>
          <p:cNvPr id="9" name="Rectangle 8"/>
          <p:cNvSpPr/>
          <p:nvPr/>
        </p:nvSpPr>
        <p:spPr bwMode="white">
          <a:xfrm>
            <a:off x="694267" y="1659467"/>
            <a:ext cx="10786533" cy="118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title" hasCustomPrompt="1"/>
          </p:nvPr>
        </p:nvSpPr>
        <p:spPr>
          <a:xfrm>
            <a:off x="495300" y="510063"/>
            <a:ext cx="11201400" cy="914400"/>
          </a:xfrm>
        </p:spPr>
        <p:txBody>
          <a:bodyPr/>
          <a:lstStyle>
            <a:lvl1pPr>
              <a:defRPr/>
            </a:lvl1pPr>
          </a:lstStyle>
          <a:p>
            <a:r>
              <a:rPr lang="en-US" dirty="0"/>
              <a:t>Title Only</a:t>
            </a:r>
            <a:endParaRPr lang="en-CA" dirty="0"/>
          </a:p>
        </p:txBody>
      </p:sp>
    </p:spTree>
    <p:extLst>
      <p:ext uri="{BB962C8B-B14F-4D97-AF65-F5344CB8AC3E}">
        <p14:creationId xmlns:p14="http://schemas.microsoft.com/office/powerpoint/2010/main" val="563523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F6B0679-3DD2-4556-9758-414B3280890F}" type="datetime6">
              <a:rPr lang="en-US" smtClean="0"/>
              <a:t>June 22</a:t>
            </a:fld>
            <a:endParaRPr lang="en-CA" dirty="0"/>
          </a:p>
        </p:txBody>
      </p:sp>
      <p:sp>
        <p:nvSpPr>
          <p:cNvPr id="7" name="Footer Placeholder 6"/>
          <p:cNvSpPr>
            <a:spLocks noGrp="1"/>
          </p:cNvSpPr>
          <p:nvPr>
            <p:ph type="ftr" sz="quarter" idx="11"/>
          </p:nvPr>
        </p:nvSpPr>
        <p:spPr/>
        <p:txBody>
          <a:bodyPr/>
          <a:lstStyle/>
          <a:p>
            <a:r>
              <a:rPr lang="en-US"/>
              <a:t>HR Unplugged: 2020     |</a:t>
            </a:r>
            <a:endParaRPr lang="en-US" dirty="0"/>
          </a:p>
        </p:txBody>
      </p:sp>
      <p:sp>
        <p:nvSpPr>
          <p:cNvPr id="8" name="Slide Number Placeholder 7"/>
          <p:cNvSpPr>
            <a:spLocks noGrp="1"/>
          </p:cNvSpPr>
          <p:nvPr>
            <p:ph type="sldNum" sz="quarter" idx="12"/>
          </p:nvPr>
        </p:nvSpPr>
        <p:spPr/>
        <p:txBody>
          <a:bodyPr/>
          <a:lstStyle/>
          <a:p>
            <a:fld id="{00E6A5BD-C011-4A45-AA3A-201790FB7F2B}" type="slidenum">
              <a:rPr lang="en-CA" smtClean="0"/>
              <a:pPr/>
              <a:t>‹#›</a:t>
            </a:fld>
            <a:endParaRPr lang="en-CA" dirty="0"/>
          </a:p>
        </p:txBody>
      </p:sp>
      <p:sp>
        <p:nvSpPr>
          <p:cNvPr id="9" name="Rectangle 8"/>
          <p:cNvSpPr/>
          <p:nvPr/>
        </p:nvSpPr>
        <p:spPr bwMode="white">
          <a:xfrm>
            <a:off x="694267" y="1659467"/>
            <a:ext cx="10786533" cy="118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E1E48B1-88A3-4283-B65C-EADA79FAFF1D}"/>
              </a:ext>
            </a:extLst>
          </p:cNvPr>
          <p:cNvSpPr/>
          <p:nvPr userDrawn="1"/>
        </p:nvSpPr>
        <p:spPr bwMode="white">
          <a:xfrm>
            <a:off x="694267" y="1659467"/>
            <a:ext cx="10786533" cy="1185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87843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Monogram 1">
    <p:bg>
      <p:bgPr>
        <a:solidFill>
          <a:schemeClr val="bg1"/>
        </a:solidFill>
        <a:effectLst/>
      </p:bgPr>
    </p:bg>
    <p:spTree>
      <p:nvGrpSpPr>
        <p:cNvPr id="1" name=""/>
        <p:cNvGrpSpPr/>
        <p:nvPr/>
      </p:nvGrpSpPr>
      <p:grpSpPr>
        <a:xfrm>
          <a:off x="0" y="0"/>
          <a:ext cx="0" cy="0"/>
          <a:chOff x="0" y="0"/>
          <a:chExt cx="0" cy="0"/>
        </a:xfrm>
      </p:grpSpPr>
      <p:sp>
        <p:nvSpPr>
          <p:cNvPr id="4" name="Freeform 5"/>
          <p:cNvSpPr>
            <a:spLocks noChangeAspect="1" noEditPoints="1"/>
          </p:cNvSpPr>
          <p:nvPr/>
        </p:nvSpPr>
        <p:spPr bwMode="gray">
          <a:xfrm>
            <a:off x="4757541" y="2110155"/>
            <a:ext cx="2651760" cy="2651760"/>
          </a:xfrm>
          <a:custGeom>
            <a:avLst/>
            <a:gdLst>
              <a:gd name="T0" fmla="*/ 3869 w 5760"/>
              <a:gd name="T1" fmla="*/ 1545 h 5760"/>
              <a:gd name="T2" fmla="*/ 2018 w 5760"/>
              <a:gd name="T3" fmla="*/ 2250 h 5760"/>
              <a:gd name="T4" fmla="*/ 2018 w 5760"/>
              <a:gd name="T5" fmla="*/ 2250 h 5760"/>
              <a:gd name="T6" fmla="*/ 1556 w 5760"/>
              <a:gd name="T7" fmla="*/ 3934 h 5760"/>
              <a:gd name="T8" fmla="*/ 1755 w 5760"/>
              <a:gd name="T9" fmla="*/ 4133 h 5760"/>
              <a:gd name="T10" fmla="*/ 3470 w 5760"/>
              <a:gd name="T11" fmla="*/ 3455 h 5760"/>
              <a:gd name="T12" fmla="*/ 3861 w 5760"/>
              <a:gd name="T13" fmla="*/ 3710 h 5760"/>
              <a:gd name="T14" fmla="*/ 3933 w 5760"/>
              <a:gd name="T15" fmla="*/ 3255 h 5760"/>
              <a:gd name="T16" fmla="*/ 3734 w 5760"/>
              <a:gd name="T17" fmla="*/ 4133 h 5760"/>
              <a:gd name="T18" fmla="*/ 3694 w 5760"/>
              <a:gd name="T19" fmla="*/ 2712 h 5760"/>
              <a:gd name="T20" fmla="*/ 3905 w 5760"/>
              <a:gd name="T21" fmla="*/ 2466 h 5760"/>
              <a:gd name="T22" fmla="*/ 3574 w 5760"/>
              <a:gd name="T23" fmla="*/ 2354 h 5760"/>
              <a:gd name="T24" fmla="*/ 3853 w 5760"/>
              <a:gd name="T25" fmla="*/ 1324 h 5760"/>
              <a:gd name="T26" fmla="*/ 3295 w 5760"/>
              <a:gd name="T27" fmla="*/ 2298 h 5760"/>
              <a:gd name="T28" fmla="*/ 2685 w 5760"/>
              <a:gd name="T29" fmla="*/ 2469 h 5760"/>
              <a:gd name="T30" fmla="*/ 2816 w 5760"/>
              <a:gd name="T31" fmla="*/ 1987 h 5760"/>
              <a:gd name="T32" fmla="*/ 2170 w 5760"/>
              <a:gd name="T33" fmla="*/ 2593 h 5760"/>
              <a:gd name="T34" fmla="*/ 2712 w 5760"/>
              <a:gd name="T35" fmla="*/ 1580 h 5760"/>
              <a:gd name="T36" fmla="*/ 1779 w 5760"/>
              <a:gd name="T37" fmla="*/ 2274 h 5760"/>
              <a:gd name="T38" fmla="*/ 1643 w 5760"/>
              <a:gd name="T39" fmla="*/ 1795 h 5760"/>
              <a:gd name="T40" fmla="*/ 1388 w 5760"/>
              <a:gd name="T41" fmla="*/ 2066 h 5760"/>
              <a:gd name="T42" fmla="*/ 2122 w 5760"/>
              <a:gd name="T43" fmla="*/ 2792 h 5760"/>
              <a:gd name="T44" fmla="*/ 2417 w 5760"/>
              <a:gd name="T45" fmla="*/ 2832 h 5760"/>
              <a:gd name="T46" fmla="*/ 1292 w 5760"/>
              <a:gd name="T47" fmla="*/ 3917 h 5760"/>
              <a:gd name="T48" fmla="*/ 2537 w 5760"/>
              <a:gd name="T49" fmla="*/ 3678 h 5760"/>
              <a:gd name="T50" fmla="*/ 3374 w 5760"/>
              <a:gd name="T51" fmla="*/ 2489 h 5760"/>
              <a:gd name="T52" fmla="*/ 2888 w 5760"/>
              <a:gd name="T53" fmla="*/ 3502 h 5760"/>
              <a:gd name="T54" fmla="*/ 4484 w 5760"/>
              <a:gd name="T55" fmla="*/ 3646 h 5760"/>
              <a:gd name="T56" fmla="*/ 5321 w 5760"/>
              <a:gd name="T57" fmla="*/ 3701 h 5760"/>
              <a:gd name="T58" fmla="*/ 5297 w 5760"/>
              <a:gd name="T59" fmla="*/ 3694 h 5760"/>
              <a:gd name="T60" fmla="*/ 5066 w 5760"/>
              <a:gd name="T61" fmla="*/ 2513 h 5760"/>
              <a:gd name="T62" fmla="*/ 5138 w 5760"/>
              <a:gd name="T63" fmla="*/ 3415 h 5760"/>
              <a:gd name="T64" fmla="*/ 2880 w 5760"/>
              <a:gd name="T65" fmla="*/ 5449 h 5760"/>
              <a:gd name="T66" fmla="*/ 2063 w 5760"/>
              <a:gd name="T67" fmla="*/ 5306 h 5760"/>
              <a:gd name="T68" fmla="*/ 2689 w 5760"/>
              <a:gd name="T69" fmla="*/ 5393 h 5760"/>
              <a:gd name="T70" fmla="*/ 3047 w 5760"/>
              <a:gd name="T71" fmla="*/ 4875 h 5760"/>
              <a:gd name="T72" fmla="*/ 1771 w 5760"/>
              <a:gd name="T73" fmla="*/ 5042 h 5760"/>
              <a:gd name="T74" fmla="*/ 440 w 5760"/>
              <a:gd name="T75" fmla="*/ 2067 h 5760"/>
              <a:gd name="T76" fmla="*/ 462 w 5760"/>
              <a:gd name="T77" fmla="*/ 2075 h 5760"/>
              <a:gd name="T78" fmla="*/ 694 w 5760"/>
              <a:gd name="T79" fmla="*/ 3247 h 5760"/>
              <a:gd name="T80" fmla="*/ 622 w 5760"/>
              <a:gd name="T81" fmla="*/ 2354 h 5760"/>
              <a:gd name="T82" fmla="*/ 2880 w 5760"/>
              <a:gd name="T83" fmla="*/ 311 h 5760"/>
              <a:gd name="T84" fmla="*/ 3696 w 5760"/>
              <a:gd name="T85" fmla="*/ 461 h 5760"/>
              <a:gd name="T86" fmla="*/ 3071 w 5760"/>
              <a:gd name="T87" fmla="*/ 367 h 5760"/>
              <a:gd name="T88" fmla="*/ 2712 w 5760"/>
              <a:gd name="T89" fmla="*/ 885 h 5760"/>
              <a:gd name="T90" fmla="*/ 3989 w 5760"/>
              <a:gd name="T91" fmla="*/ 726 h 5760"/>
              <a:gd name="T92" fmla="*/ 5321 w 5760"/>
              <a:gd name="T93" fmla="*/ 3701 h 5760"/>
              <a:gd name="T94" fmla="*/ 135 w 5760"/>
              <a:gd name="T95" fmla="*/ 2880 h 5760"/>
              <a:gd name="T96" fmla="*/ 5624 w 5760"/>
              <a:gd name="T97" fmla="*/ 2880 h 5760"/>
              <a:gd name="T98" fmla="*/ 2880 w 5760"/>
              <a:gd name="T99" fmla="*/ 5760 h 5760"/>
              <a:gd name="T100" fmla="*/ 2880 w 5760"/>
              <a:gd name="T101" fmla="*/ 0 h 5760"/>
              <a:gd name="T102" fmla="*/ 2880 w 5760"/>
              <a:gd name="T103" fmla="*/ 5760 h 5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60" h="5760">
                <a:moveTo>
                  <a:pt x="3526" y="2130"/>
                </a:moveTo>
                <a:cubicBezTo>
                  <a:pt x="3526" y="1803"/>
                  <a:pt x="3748" y="1485"/>
                  <a:pt x="3869" y="1545"/>
                </a:cubicBezTo>
                <a:cubicBezTo>
                  <a:pt x="4006" y="1614"/>
                  <a:pt x="3766" y="1923"/>
                  <a:pt x="3526" y="2130"/>
                </a:cubicBezTo>
                <a:moveTo>
                  <a:pt x="2018" y="2250"/>
                </a:moveTo>
                <a:cubicBezTo>
                  <a:pt x="2018" y="1987"/>
                  <a:pt x="2278" y="1486"/>
                  <a:pt x="2437" y="1539"/>
                </a:cubicBezTo>
                <a:cubicBezTo>
                  <a:pt x="2625" y="1601"/>
                  <a:pt x="2282" y="2106"/>
                  <a:pt x="2018" y="2250"/>
                </a:cubicBezTo>
                <a:close/>
                <a:moveTo>
                  <a:pt x="1755" y="4133"/>
                </a:moveTo>
                <a:cubicBezTo>
                  <a:pt x="1635" y="4138"/>
                  <a:pt x="1556" y="4062"/>
                  <a:pt x="1556" y="3934"/>
                </a:cubicBezTo>
                <a:cubicBezTo>
                  <a:pt x="1556" y="3591"/>
                  <a:pt x="2031" y="3264"/>
                  <a:pt x="2390" y="3088"/>
                </a:cubicBezTo>
                <a:cubicBezTo>
                  <a:pt x="2327" y="3567"/>
                  <a:pt x="2165" y="4114"/>
                  <a:pt x="1755" y="4133"/>
                </a:cubicBezTo>
                <a:close/>
                <a:moveTo>
                  <a:pt x="3949" y="3016"/>
                </a:moveTo>
                <a:cubicBezTo>
                  <a:pt x="3678" y="3016"/>
                  <a:pt x="3470" y="3215"/>
                  <a:pt x="3470" y="3455"/>
                </a:cubicBezTo>
                <a:cubicBezTo>
                  <a:pt x="3470" y="3654"/>
                  <a:pt x="3590" y="3813"/>
                  <a:pt x="3750" y="3813"/>
                </a:cubicBezTo>
                <a:cubicBezTo>
                  <a:pt x="3806" y="3813"/>
                  <a:pt x="3861" y="3782"/>
                  <a:pt x="3861" y="3710"/>
                </a:cubicBezTo>
                <a:cubicBezTo>
                  <a:pt x="3861" y="3606"/>
                  <a:pt x="3724" y="3581"/>
                  <a:pt x="3734" y="3426"/>
                </a:cubicBezTo>
                <a:cubicBezTo>
                  <a:pt x="3741" y="3323"/>
                  <a:pt x="3837" y="3255"/>
                  <a:pt x="3933" y="3255"/>
                </a:cubicBezTo>
                <a:cubicBezTo>
                  <a:pt x="4124" y="3255"/>
                  <a:pt x="4214" y="3440"/>
                  <a:pt x="4214" y="3632"/>
                </a:cubicBezTo>
                <a:cubicBezTo>
                  <a:pt x="4206" y="3927"/>
                  <a:pt x="3989" y="4133"/>
                  <a:pt x="3734" y="4133"/>
                </a:cubicBezTo>
                <a:cubicBezTo>
                  <a:pt x="3398" y="4133"/>
                  <a:pt x="3183" y="3813"/>
                  <a:pt x="3183" y="3470"/>
                </a:cubicBezTo>
                <a:cubicBezTo>
                  <a:pt x="3183" y="2960"/>
                  <a:pt x="3518" y="2760"/>
                  <a:pt x="3694" y="2712"/>
                </a:cubicBezTo>
                <a:cubicBezTo>
                  <a:pt x="3696" y="2712"/>
                  <a:pt x="4153" y="2794"/>
                  <a:pt x="4138" y="2592"/>
                </a:cubicBezTo>
                <a:cubicBezTo>
                  <a:pt x="4132" y="2504"/>
                  <a:pt x="4000" y="2470"/>
                  <a:pt x="3905" y="2466"/>
                </a:cubicBezTo>
                <a:cubicBezTo>
                  <a:pt x="3799" y="2462"/>
                  <a:pt x="3692" y="2500"/>
                  <a:pt x="3692" y="2500"/>
                </a:cubicBezTo>
                <a:cubicBezTo>
                  <a:pt x="3636" y="2472"/>
                  <a:pt x="3598" y="2417"/>
                  <a:pt x="3574" y="2354"/>
                </a:cubicBezTo>
                <a:cubicBezTo>
                  <a:pt x="3901" y="2106"/>
                  <a:pt x="4133" y="1867"/>
                  <a:pt x="4133" y="1596"/>
                </a:cubicBezTo>
                <a:cubicBezTo>
                  <a:pt x="4133" y="1452"/>
                  <a:pt x="4037" y="1324"/>
                  <a:pt x="3853" y="1324"/>
                </a:cubicBezTo>
                <a:cubicBezTo>
                  <a:pt x="3526" y="1324"/>
                  <a:pt x="3279" y="1739"/>
                  <a:pt x="3279" y="2114"/>
                </a:cubicBezTo>
                <a:cubicBezTo>
                  <a:pt x="3279" y="2178"/>
                  <a:pt x="3279" y="2242"/>
                  <a:pt x="3295" y="2298"/>
                </a:cubicBezTo>
                <a:cubicBezTo>
                  <a:pt x="3087" y="2449"/>
                  <a:pt x="2933" y="2543"/>
                  <a:pt x="2654" y="2711"/>
                </a:cubicBezTo>
                <a:cubicBezTo>
                  <a:pt x="2654" y="2676"/>
                  <a:pt x="2661" y="2586"/>
                  <a:pt x="2685" y="2469"/>
                </a:cubicBezTo>
                <a:cubicBezTo>
                  <a:pt x="2780" y="2365"/>
                  <a:pt x="2912" y="2210"/>
                  <a:pt x="2912" y="2090"/>
                </a:cubicBezTo>
                <a:cubicBezTo>
                  <a:pt x="2912" y="2034"/>
                  <a:pt x="2880" y="1987"/>
                  <a:pt x="2816" y="1987"/>
                </a:cubicBezTo>
                <a:cubicBezTo>
                  <a:pt x="2657" y="1987"/>
                  <a:pt x="2537" y="2226"/>
                  <a:pt x="2505" y="2393"/>
                </a:cubicBezTo>
                <a:cubicBezTo>
                  <a:pt x="2433" y="2481"/>
                  <a:pt x="2290" y="2593"/>
                  <a:pt x="2170" y="2593"/>
                </a:cubicBezTo>
                <a:cubicBezTo>
                  <a:pt x="2074" y="2593"/>
                  <a:pt x="2042" y="2505"/>
                  <a:pt x="2034" y="2473"/>
                </a:cubicBezTo>
                <a:cubicBezTo>
                  <a:pt x="2338" y="2369"/>
                  <a:pt x="2712" y="1955"/>
                  <a:pt x="2712" y="1580"/>
                </a:cubicBezTo>
                <a:cubicBezTo>
                  <a:pt x="2712" y="1500"/>
                  <a:pt x="2681" y="1324"/>
                  <a:pt x="2441" y="1324"/>
                </a:cubicBezTo>
                <a:cubicBezTo>
                  <a:pt x="2082" y="1324"/>
                  <a:pt x="1779" y="1859"/>
                  <a:pt x="1779" y="2274"/>
                </a:cubicBezTo>
                <a:cubicBezTo>
                  <a:pt x="1651" y="2274"/>
                  <a:pt x="1604" y="2138"/>
                  <a:pt x="1604" y="2034"/>
                </a:cubicBezTo>
                <a:cubicBezTo>
                  <a:pt x="1604" y="1931"/>
                  <a:pt x="1643" y="1827"/>
                  <a:pt x="1643" y="1795"/>
                </a:cubicBezTo>
                <a:cubicBezTo>
                  <a:pt x="1643" y="1763"/>
                  <a:pt x="1627" y="1723"/>
                  <a:pt x="1580" y="1723"/>
                </a:cubicBezTo>
                <a:cubicBezTo>
                  <a:pt x="1460" y="1723"/>
                  <a:pt x="1388" y="1883"/>
                  <a:pt x="1388" y="2066"/>
                </a:cubicBezTo>
                <a:cubicBezTo>
                  <a:pt x="1396" y="2322"/>
                  <a:pt x="1564" y="2481"/>
                  <a:pt x="1787" y="2497"/>
                </a:cubicBezTo>
                <a:cubicBezTo>
                  <a:pt x="1819" y="2649"/>
                  <a:pt x="1955" y="2792"/>
                  <a:pt x="2122" y="2792"/>
                </a:cubicBezTo>
                <a:cubicBezTo>
                  <a:pt x="2226" y="2792"/>
                  <a:pt x="2353" y="2760"/>
                  <a:pt x="2441" y="2681"/>
                </a:cubicBezTo>
                <a:cubicBezTo>
                  <a:pt x="2433" y="2737"/>
                  <a:pt x="2425" y="2784"/>
                  <a:pt x="2417" y="2832"/>
                </a:cubicBezTo>
                <a:cubicBezTo>
                  <a:pt x="2066" y="3016"/>
                  <a:pt x="1811" y="3143"/>
                  <a:pt x="1580" y="3351"/>
                </a:cubicBezTo>
                <a:cubicBezTo>
                  <a:pt x="1396" y="3518"/>
                  <a:pt x="1292" y="3742"/>
                  <a:pt x="1292" y="3917"/>
                </a:cubicBezTo>
                <a:cubicBezTo>
                  <a:pt x="1292" y="4157"/>
                  <a:pt x="1444" y="4380"/>
                  <a:pt x="1755" y="4380"/>
                </a:cubicBezTo>
                <a:cubicBezTo>
                  <a:pt x="2122" y="4380"/>
                  <a:pt x="2401" y="4085"/>
                  <a:pt x="2537" y="3678"/>
                </a:cubicBezTo>
                <a:cubicBezTo>
                  <a:pt x="2601" y="3486"/>
                  <a:pt x="2626" y="3208"/>
                  <a:pt x="2642" y="2952"/>
                </a:cubicBezTo>
                <a:cubicBezTo>
                  <a:pt x="3009" y="2745"/>
                  <a:pt x="3183" y="2625"/>
                  <a:pt x="3374" y="2489"/>
                </a:cubicBezTo>
                <a:cubicBezTo>
                  <a:pt x="3398" y="2529"/>
                  <a:pt x="3423" y="2561"/>
                  <a:pt x="3454" y="2585"/>
                </a:cubicBezTo>
                <a:cubicBezTo>
                  <a:pt x="3287" y="2673"/>
                  <a:pt x="2888" y="2920"/>
                  <a:pt x="2888" y="3502"/>
                </a:cubicBezTo>
                <a:cubicBezTo>
                  <a:pt x="2888" y="3917"/>
                  <a:pt x="3167" y="4380"/>
                  <a:pt x="3718" y="4380"/>
                </a:cubicBezTo>
                <a:cubicBezTo>
                  <a:pt x="4172" y="4380"/>
                  <a:pt x="4484" y="4005"/>
                  <a:pt x="4484" y="3646"/>
                </a:cubicBezTo>
                <a:cubicBezTo>
                  <a:pt x="4484" y="3319"/>
                  <a:pt x="4300" y="3016"/>
                  <a:pt x="3949" y="3016"/>
                </a:cubicBezTo>
                <a:close/>
                <a:moveTo>
                  <a:pt x="5321" y="3701"/>
                </a:moveTo>
                <a:cubicBezTo>
                  <a:pt x="5319" y="3703"/>
                  <a:pt x="5315" y="3707"/>
                  <a:pt x="5306" y="3704"/>
                </a:cubicBezTo>
                <a:cubicBezTo>
                  <a:pt x="5299" y="3702"/>
                  <a:pt x="5297" y="3698"/>
                  <a:pt x="5297" y="3694"/>
                </a:cubicBezTo>
                <a:cubicBezTo>
                  <a:pt x="5298" y="3689"/>
                  <a:pt x="5394" y="3405"/>
                  <a:pt x="5393" y="3080"/>
                </a:cubicBezTo>
                <a:cubicBezTo>
                  <a:pt x="5392" y="2728"/>
                  <a:pt x="5249" y="2513"/>
                  <a:pt x="5066" y="2513"/>
                </a:cubicBezTo>
                <a:cubicBezTo>
                  <a:pt x="4954" y="2513"/>
                  <a:pt x="4874" y="2593"/>
                  <a:pt x="4874" y="2712"/>
                </a:cubicBezTo>
                <a:cubicBezTo>
                  <a:pt x="4874" y="2928"/>
                  <a:pt x="5138" y="2944"/>
                  <a:pt x="5138" y="3415"/>
                </a:cubicBezTo>
                <a:cubicBezTo>
                  <a:pt x="5138" y="3606"/>
                  <a:pt x="5098" y="3789"/>
                  <a:pt x="5034" y="3989"/>
                </a:cubicBezTo>
                <a:cubicBezTo>
                  <a:pt x="4739" y="4986"/>
                  <a:pt x="3797" y="5449"/>
                  <a:pt x="2880" y="5449"/>
                </a:cubicBezTo>
                <a:cubicBezTo>
                  <a:pt x="2457" y="5449"/>
                  <a:pt x="2157" y="5362"/>
                  <a:pt x="2067" y="5322"/>
                </a:cubicBezTo>
                <a:cubicBezTo>
                  <a:pt x="2063" y="5320"/>
                  <a:pt x="2061" y="5313"/>
                  <a:pt x="2063" y="5306"/>
                </a:cubicBezTo>
                <a:cubicBezTo>
                  <a:pt x="2065" y="5300"/>
                  <a:pt x="2072" y="5296"/>
                  <a:pt x="2075" y="5298"/>
                </a:cubicBezTo>
                <a:cubicBezTo>
                  <a:pt x="2111" y="5312"/>
                  <a:pt x="2369" y="5393"/>
                  <a:pt x="2689" y="5393"/>
                </a:cubicBezTo>
                <a:cubicBezTo>
                  <a:pt x="3040" y="5393"/>
                  <a:pt x="3247" y="5250"/>
                  <a:pt x="3247" y="5074"/>
                </a:cubicBezTo>
                <a:cubicBezTo>
                  <a:pt x="3247" y="4962"/>
                  <a:pt x="3159" y="4875"/>
                  <a:pt x="3047" y="4875"/>
                </a:cubicBezTo>
                <a:cubicBezTo>
                  <a:pt x="2832" y="4875"/>
                  <a:pt x="2816" y="5146"/>
                  <a:pt x="2353" y="5146"/>
                </a:cubicBezTo>
                <a:cubicBezTo>
                  <a:pt x="2154" y="5146"/>
                  <a:pt x="1979" y="5106"/>
                  <a:pt x="1771" y="5042"/>
                </a:cubicBezTo>
                <a:cubicBezTo>
                  <a:pt x="782" y="4739"/>
                  <a:pt x="310" y="3805"/>
                  <a:pt x="311" y="2880"/>
                </a:cubicBezTo>
                <a:cubicBezTo>
                  <a:pt x="311" y="2429"/>
                  <a:pt x="438" y="2070"/>
                  <a:pt x="440" y="2067"/>
                </a:cubicBezTo>
                <a:cubicBezTo>
                  <a:pt x="441" y="2065"/>
                  <a:pt x="447" y="2062"/>
                  <a:pt x="454" y="2065"/>
                </a:cubicBezTo>
                <a:cubicBezTo>
                  <a:pt x="461" y="2067"/>
                  <a:pt x="463" y="2073"/>
                  <a:pt x="462" y="2075"/>
                </a:cubicBezTo>
                <a:cubicBezTo>
                  <a:pt x="451" y="2112"/>
                  <a:pt x="367" y="2370"/>
                  <a:pt x="367" y="2688"/>
                </a:cubicBezTo>
                <a:cubicBezTo>
                  <a:pt x="367" y="3040"/>
                  <a:pt x="511" y="3247"/>
                  <a:pt x="694" y="3247"/>
                </a:cubicBezTo>
                <a:cubicBezTo>
                  <a:pt x="798" y="3247"/>
                  <a:pt x="885" y="3167"/>
                  <a:pt x="885" y="3056"/>
                </a:cubicBezTo>
                <a:cubicBezTo>
                  <a:pt x="885" y="2840"/>
                  <a:pt x="622" y="2816"/>
                  <a:pt x="622" y="2354"/>
                </a:cubicBezTo>
                <a:cubicBezTo>
                  <a:pt x="622" y="2154"/>
                  <a:pt x="662" y="1978"/>
                  <a:pt x="726" y="1771"/>
                </a:cubicBezTo>
                <a:cubicBezTo>
                  <a:pt x="1029" y="782"/>
                  <a:pt x="1963" y="318"/>
                  <a:pt x="2880" y="311"/>
                </a:cubicBezTo>
                <a:cubicBezTo>
                  <a:pt x="3306" y="308"/>
                  <a:pt x="3680" y="435"/>
                  <a:pt x="3694" y="447"/>
                </a:cubicBezTo>
                <a:cubicBezTo>
                  <a:pt x="3696" y="449"/>
                  <a:pt x="3699" y="455"/>
                  <a:pt x="3696" y="461"/>
                </a:cubicBezTo>
                <a:cubicBezTo>
                  <a:pt x="3693" y="468"/>
                  <a:pt x="3688" y="469"/>
                  <a:pt x="3686" y="469"/>
                </a:cubicBezTo>
                <a:cubicBezTo>
                  <a:pt x="3681" y="468"/>
                  <a:pt x="3439" y="367"/>
                  <a:pt x="3071" y="367"/>
                </a:cubicBezTo>
                <a:cubicBezTo>
                  <a:pt x="2728" y="367"/>
                  <a:pt x="2513" y="510"/>
                  <a:pt x="2513" y="694"/>
                </a:cubicBezTo>
                <a:cubicBezTo>
                  <a:pt x="2513" y="798"/>
                  <a:pt x="2593" y="885"/>
                  <a:pt x="2712" y="885"/>
                </a:cubicBezTo>
                <a:cubicBezTo>
                  <a:pt x="2928" y="885"/>
                  <a:pt x="2944" y="622"/>
                  <a:pt x="3406" y="622"/>
                </a:cubicBezTo>
                <a:cubicBezTo>
                  <a:pt x="3606" y="622"/>
                  <a:pt x="3781" y="662"/>
                  <a:pt x="3989" y="726"/>
                </a:cubicBezTo>
                <a:cubicBezTo>
                  <a:pt x="4986" y="1029"/>
                  <a:pt x="5440" y="1971"/>
                  <a:pt x="5449" y="2880"/>
                </a:cubicBezTo>
                <a:cubicBezTo>
                  <a:pt x="5453" y="3346"/>
                  <a:pt x="5322" y="3699"/>
                  <a:pt x="5321" y="3701"/>
                </a:cubicBezTo>
                <a:close/>
                <a:moveTo>
                  <a:pt x="2880" y="136"/>
                </a:moveTo>
                <a:cubicBezTo>
                  <a:pt x="1364" y="136"/>
                  <a:pt x="135" y="1364"/>
                  <a:pt x="135" y="2880"/>
                </a:cubicBezTo>
                <a:cubicBezTo>
                  <a:pt x="135" y="4396"/>
                  <a:pt x="1364" y="5624"/>
                  <a:pt x="2880" y="5624"/>
                </a:cubicBezTo>
                <a:cubicBezTo>
                  <a:pt x="4396" y="5624"/>
                  <a:pt x="5624" y="4396"/>
                  <a:pt x="5624" y="2880"/>
                </a:cubicBezTo>
                <a:cubicBezTo>
                  <a:pt x="5624" y="1372"/>
                  <a:pt x="4396" y="136"/>
                  <a:pt x="2880" y="136"/>
                </a:cubicBezTo>
                <a:close/>
                <a:moveTo>
                  <a:pt x="2880" y="5760"/>
                </a:moveTo>
                <a:cubicBezTo>
                  <a:pt x="1292" y="5760"/>
                  <a:pt x="0" y="4476"/>
                  <a:pt x="0" y="2880"/>
                </a:cubicBezTo>
                <a:cubicBezTo>
                  <a:pt x="0" y="1292"/>
                  <a:pt x="1292" y="0"/>
                  <a:pt x="2880" y="0"/>
                </a:cubicBezTo>
                <a:cubicBezTo>
                  <a:pt x="4467" y="0"/>
                  <a:pt x="5760" y="1292"/>
                  <a:pt x="5760" y="2880"/>
                </a:cubicBezTo>
                <a:cubicBezTo>
                  <a:pt x="5760" y="4476"/>
                  <a:pt x="4467" y="5760"/>
                  <a:pt x="2880" y="5760"/>
                </a:cubicBezTo>
                <a:close/>
              </a:path>
            </a:pathLst>
          </a:custGeom>
          <a:solidFill>
            <a:srgbClr val="005C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283686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Monogram 2">
    <p:bg>
      <p:bgPr>
        <a:solidFill>
          <a:schemeClr val="accent1"/>
        </a:solidFill>
        <a:effectLst/>
      </p:bgPr>
    </p:bg>
    <p:spTree>
      <p:nvGrpSpPr>
        <p:cNvPr id="1" name=""/>
        <p:cNvGrpSpPr/>
        <p:nvPr/>
      </p:nvGrpSpPr>
      <p:grpSpPr>
        <a:xfrm>
          <a:off x="0" y="0"/>
          <a:ext cx="0" cy="0"/>
          <a:chOff x="0" y="0"/>
          <a:chExt cx="0" cy="0"/>
        </a:xfrm>
      </p:grpSpPr>
      <p:sp>
        <p:nvSpPr>
          <p:cNvPr id="5" name="Freeform 5"/>
          <p:cNvSpPr>
            <a:spLocks noChangeAspect="1" noEditPoints="1"/>
          </p:cNvSpPr>
          <p:nvPr/>
        </p:nvSpPr>
        <p:spPr bwMode="black">
          <a:xfrm>
            <a:off x="4757541" y="2110155"/>
            <a:ext cx="2651760" cy="2651760"/>
          </a:xfrm>
          <a:custGeom>
            <a:avLst/>
            <a:gdLst>
              <a:gd name="T0" fmla="*/ 3869 w 5760"/>
              <a:gd name="T1" fmla="*/ 1545 h 5760"/>
              <a:gd name="T2" fmla="*/ 2018 w 5760"/>
              <a:gd name="T3" fmla="*/ 2250 h 5760"/>
              <a:gd name="T4" fmla="*/ 2018 w 5760"/>
              <a:gd name="T5" fmla="*/ 2250 h 5760"/>
              <a:gd name="T6" fmla="*/ 1556 w 5760"/>
              <a:gd name="T7" fmla="*/ 3934 h 5760"/>
              <a:gd name="T8" fmla="*/ 1755 w 5760"/>
              <a:gd name="T9" fmla="*/ 4133 h 5760"/>
              <a:gd name="T10" fmla="*/ 3470 w 5760"/>
              <a:gd name="T11" fmla="*/ 3455 h 5760"/>
              <a:gd name="T12" fmla="*/ 3861 w 5760"/>
              <a:gd name="T13" fmla="*/ 3710 h 5760"/>
              <a:gd name="T14" fmla="*/ 3933 w 5760"/>
              <a:gd name="T15" fmla="*/ 3255 h 5760"/>
              <a:gd name="T16" fmla="*/ 3734 w 5760"/>
              <a:gd name="T17" fmla="*/ 4133 h 5760"/>
              <a:gd name="T18" fmla="*/ 3694 w 5760"/>
              <a:gd name="T19" fmla="*/ 2712 h 5760"/>
              <a:gd name="T20" fmla="*/ 3905 w 5760"/>
              <a:gd name="T21" fmla="*/ 2466 h 5760"/>
              <a:gd name="T22" fmla="*/ 3574 w 5760"/>
              <a:gd name="T23" fmla="*/ 2354 h 5760"/>
              <a:gd name="T24" fmla="*/ 3853 w 5760"/>
              <a:gd name="T25" fmla="*/ 1324 h 5760"/>
              <a:gd name="T26" fmla="*/ 3295 w 5760"/>
              <a:gd name="T27" fmla="*/ 2298 h 5760"/>
              <a:gd name="T28" fmla="*/ 2685 w 5760"/>
              <a:gd name="T29" fmla="*/ 2469 h 5760"/>
              <a:gd name="T30" fmla="*/ 2816 w 5760"/>
              <a:gd name="T31" fmla="*/ 1987 h 5760"/>
              <a:gd name="T32" fmla="*/ 2170 w 5760"/>
              <a:gd name="T33" fmla="*/ 2593 h 5760"/>
              <a:gd name="T34" fmla="*/ 2712 w 5760"/>
              <a:gd name="T35" fmla="*/ 1580 h 5760"/>
              <a:gd name="T36" fmla="*/ 1779 w 5760"/>
              <a:gd name="T37" fmla="*/ 2274 h 5760"/>
              <a:gd name="T38" fmla="*/ 1643 w 5760"/>
              <a:gd name="T39" fmla="*/ 1795 h 5760"/>
              <a:gd name="T40" fmla="*/ 1388 w 5760"/>
              <a:gd name="T41" fmla="*/ 2066 h 5760"/>
              <a:gd name="T42" fmla="*/ 2122 w 5760"/>
              <a:gd name="T43" fmla="*/ 2792 h 5760"/>
              <a:gd name="T44" fmla="*/ 2417 w 5760"/>
              <a:gd name="T45" fmla="*/ 2832 h 5760"/>
              <a:gd name="T46" fmla="*/ 1292 w 5760"/>
              <a:gd name="T47" fmla="*/ 3917 h 5760"/>
              <a:gd name="T48" fmla="*/ 2537 w 5760"/>
              <a:gd name="T49" fmla="*/ 3678 h 5760"/>
              <a:gd name="T50" fmla="*/ 3374 w 5760"/>
              <a:gd name="T51" fmla="*/ 2489 h 5760"/>
              <a:gd name="T52" fmla="*/ 2888 w 5760"/>
              <a:gd name="T53" fmla="*/ 3502 h 5760"/>
              <a:gd name="T54" fmla="*/ 4484 w 5760"/>
              <a:gd name="T55" fmla="*/ 3646 h 5760"/>
              <a:gd name="T56" fmla="*/ 5321 w 5760"/>
              <a:gd name="T57" fmla="*/ 3701 h 5760"/>
              <a:gd name="T58" fmla="*/ 5297 w 5760"/>
              <a:gd name="T59" fmla="*/ 3694 h 5760"/>
              <a:gd name="T60" fmla="*/ 5066 w 5760"/>
              <a:gd name="T61" fmla="*/ 2513 h 5760"/>
              <a:gd name="T62" fmla="*/ 5138 w 5760"/>
              <a:gd name="T63" fmla="*/ 3415 h 5760"/>
              <a:gd name="T64" fmla="*/ 2880 w 5760"/>
              <a:gd name="T65" fmla="*/ 5449 h 5760"/>
              <a:gd name="T66" fmla="*/ 2063 w 5760"/>
              <a:gd name="T67" fmla="*/ 5306 h 5760"/>
              <a:gd name="T68" fmla="*/ 2689 w 5760"/>
              <a:gd name="T69" fmla="*/ 5393 h 5760"/>
              <a:gd name="T70" fmla="*/ 3047 w 5760"/>
              <a:gd name="T71" fmla="*/ 4875 h 5760"/>
              <a:gd name="T72" fmla="*/ 1771 w 5760"/>
              <a:gd name="T73" fmla="*/ 5042 h 5760"/>
              <a:gd name="T74" fmla="*/ 440 w 5760"/>
              <a:gd name="T75" fmla="*/ 2067 h 5760"/>
              <a:gd name="T76" fmla="*/ 462 w 5760"/>
              <a:gd name="T77" fmla="*/ 2075 h 5760"/>
              <a:gd name="T78" fmla="*/ 694 w 5760"/>
              <a:gd name="T79" fmla="*/ 3247 h 5760"/>
              <a:gd name="T80" fmla="*/ 622 w 5760"/>
              <a:gd name="T81" fmla="*/ 2354 h 5760"/>
              <a:gd name="T82" fmla="*/ 2880 w 5760"/>
              <a:gd name="T83" fmla="*/ 311 h 5760"/>
              <a:gd name="T84" fmla="*/ 3696 w 5760"/>
              <a:gd name="T85" fmla="*/ 461 h 5760"/>
              <a:gd name="T86" fmla="*/ 3071 w 5760"/>
              <a:gd name="T87" fmla="*/ 367 h 5760"/>
              <a:gd name="T88" fmla="*/ 2712 w 5760"/>
              <a:gd name="T89" fmla="*/ 885 h 5760"/>
              <a:gd name="T90" fmla="*/ 3989 w 5760"/>
              <a:gd name="T91" fmla="*/ 726 h 5760"/>
              <a:gd name="T92" fmla="*/ 5321 w 5760"/>
              <a:gd name="T93" fmla="*/ 3701 h 5760"/>
              <a:gd name="T94" fmla="*/ 135 w 5760"/>
              <a:gd name="T95" fmla="*/ 2880 h 5760"/>
              <a:gd name="T96" fmla="*/ 5624 w 5760"/>
              <a:gd name="T97" fmla="*/ 2880 h 5760"/>
              <a:gd name="T98" fmla="*/ 2880 w 5760"/>
              <a:gd name="T99" fmla="*/ 5760 h 5760"/>
              <a:gd name="T100" fmla="*/ 2880 w 5760"/>
              <a:gd name="T101" fmla="*/ 0 h 5760"/>
              <a:gd name="T102" fmla="*/ 2880 w 5760"/>
              <a:gd name="T103" fmla="*/ 5760 h 5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60" h="5760">
                <a:moveTo>
                  <a:pt x="3526" y="2130"/>
                </a:moveTo>
                <a:cubicBezTo>
                  <a:pt x="3526" y="1803"/>
                  <a:pt x="3748" y="1485"/>
                  <a:pt x="3869" y="1545"/>
                </a:cubicBezTo>
                <a:cubicBezTo>
                  <a:pt x="4006" y="1614"/>
                  <a:pt x="3766" y="1923"/>
                  <a:pt x="3526" y="2130"/>
                </a:cubicBezTo>
                <a:moveTo>
                  <a:pt x="2018" y="2250"/>
                </a:moveTo>
                <a:cubicBezTo>
                  <a:pt x="2018" y="1987"/>
                  <a:pt x="2278" y="1486"/>
                  <a:pt x="2437" y="1539"/>
                </a:cubicBezTo>
                <a:cubicBezTo>
                  <a:pt x="2625" y="1601"/>
                  <a:pt x="2282" y="2106"/>
                  <a:pt x="2018" y="2250"/>
                </a:cubicBezTo>
                <a:close/>
                <a:moveTo>
                  <a:pt x="1755" y="4133"/>
                </a:moveTo>
                <a:cubicBezTo>
                  <a:pt x="1635" y="4138"/>
                  <a:pt x="1556" y="4062"/>
                  <a:pt x="1556" y="3934"/>
                </a:cubicBezTo>
                <a:cubicBezTo>
                  <a:pt x="1556" y="3591"/>
                  <a:pt x="2031" y="3264"/>
                  <a:pt x="2390" y="3088"/>
                </a:cubicBezTo>
                <a:cubicBezTo>
                  <a:pt x="2327" y="3567"/>
                  <a:pt x="2165" y="4114"/>
                  <a:pt x="1755" y="4133"/>
                </a:cubicBezTo>
                <a:close/>
                <a:moveTo>
                  <a:pt x="3949" y="3016"/>
                </a:moveTo>
                <a:cubicBezTo>
                  <a:pt x="3678" y="3016"/>
                  <a:pt x="3470" y="3215"/>
                  <a:pt x="3470" y="3455"/>
                </a:cubicBezTo>
                <a:cubicBezTo>
                  <a:pt x="3470" y="3654"/>
                  <a:pt x="3590" y="3813"/>
                  <a:pt x="3750" y="3813"/>
                </a:cubicBezTo>
                <a:cubicBezTo>
                  <a:pt x="3806" y="3813"/>
                  <a:pt x="3861" y="3782"/>
                  <a:pt x="3861" y="3710"/>
                </a:cubicBezTo>
                <a:cubicBezTo>
                  <a:pt x="3861" y="3606"/>
                  <a:pt x="3724" y="3581"/>
                  <a:pt x="3734" y="3426"/>
                </a:cubicBezTo>
                <a:cubicBezTo>
                  <a:pt x="3741" y="3323"/>
                  <a:pt x="3837" y="3255"/>
                  <a:pt x="3933" y="3255"/>
                </a:cubicBezTo>
                <a:cubicBezTo>
                  <a:pt x="4124" y="3255"/>
                  <a:pt x="4214" y="3440"/>
                  <a:pt x="4214" y="3632"/>
                </a:cubicBezTo>
                <a:cubicBezTo>
                  <a:pt x="4206" y="3927"/>
                  <a:pt x="3989" y="4133"/>
                  <a:pt x="3734" y="4133"/>
                </a:cubicBezTo>
                <a:cubicBezTo>
                  <a:pt x="3398" y="4133"/>
                  <a:pt x="3183" y="3813"/>
                  <a:pt x="3183" y="3470"/>
                </a:cubicBezTo>
                <a:cubicBezTo>
                  <a:pt x="3183" y="2960"/>
                  <a:pt x="3518" y="2760"/>
                  <a:pt x="3694" y="2712"/>
                </a:cubicBezTo>
                <a:cubicBezTo>
                  <a:pt x="3696" y="2712"/>
                  <a:pt x="4153" y="2794"/>
                  <a:pt x="4138" y="2592"/>
                </a:cubicBezTo>
                <a:cubicBezTo>
                  <a:pt x="4132" y="2504"/>
                  <a:pt x="4000" y="2470"/>
                  <a:pt x="3905" y="2466"/>
                </a:cubicBezTo>
                <a:cubicBezTo>
                  <a:pt x="3799" y="2462"/>
                  <a:pt x="3692" y="2500"/>
                  <a:pt x="3692" y="2500"/>
                </a:cubicBezTo>
                <a:cubicBezTo>
                  <a:pt x="3636" y="2472"/>
                  <a:pt x="3598" y="2417"/>
                  <a:pt x="3574" y="2354"/>
                </a:cubicBezTo>
                <a:cubicBezTo>
                  <a:pt x="3901" y="2106"/>
                  <a:pt x="4133" y="1867"/>
                  <a:pt x="4133" y="1596"/>
                </a:cubicBezTo>
                <a:cubicBezTo>
                  <a:pt x="4133" y="1452"/>
                  <a:pt x="4037" y="1324"/>
                  <a:pt x="3853" y="1324"/>
                </a:cubicBezTo>
                <a:cubicBezTo>
                  <a:pt x="3526" y="1324"/>
                  <a:pt x="3279" y="1739"/>
                  <a:pt x="3279" y="2114"/>
                </a:cubicBezTo>
                <a:cubicBezTo>
                  <a:pt x="3279" y="2178"/>
                  <a:pt x="3279" y="2242"/>
                  <a:pt x="3295" y="2298"/>
                </a:cubicBezTo>
                <a:cubicBezTo>
                  <a:pt x="3087" y="2449"/>
                  <a:pt x="2933" y="2543"/>
                  <a:pt x="2654" y="2711"/>
                </a:cubicBezTo>
                <a:cubicBezTo>
                  <a:pt x="2654" y="2676"/>
                  <a:pt x="2661" y="2586"/>
                  <a:pt x="2685" y="2469"/>
                </a:cubicBezTo>
                <a:cubicBezTo>
                  <a:pt x="2780" y="2365"/>
                  <a:pt x="2912" y="2210"/>
                  <a:pt x="2912" y="2090"/>
                </a:cubicBezTo>
                <a:cubicBezTo>
                  <a:pt x="2912" y="2034"/>
                  <a:pt x="2880" y="1987"/>
                  <a:pt x="2816" y="1987"/>
                </a:cubicBezTo>
                <a:cubicBezTo>
                  <a:pt x="2657" y="1987"/>
                  <a:pt x="2537" y="2226"/>
                  <a:pt x="2505" y="2393"/>
                </a:cubicBezTo>
                <a:cubicBezTo>
                  <a:pt x="2433" y="2481"/>
                  <a:pt x="2290" y="2593"/>
                  <a:pt x="2170" y="2593"/>
                </a:cubicBezTo>
                <a:cubicBezTo>
                  <a:pt x="2074" y="2593"/>
                  <a:pt x="2042" y="2505"/>
                  <a:pt x="2034" y="2473"/>
                </a:cubicBezTo>
                <a:cubicBezTo>
                  <a:pt x="2338" y="2369"/>
                  <a:pt x="2712" y="1955"/>
                  <a:pt x="2712" y="1580"/>
                </a:cubicBezTo>
                <a:cubicBezTo>
                  <a:pt x="2712" y="1500"/>
                  <a:pt x="2681" y="1324"/>
                  <a:pt x="2441" y="1324"/>
                </a:cubicBezTo>
                <a:cubicBezTo>
                  <a:pt x="2082" y="1324"/>
                  <a:pt x="1779" y="1859"/>
                  <a:pt x="1779" y="2274"/>
                </a:cubicBezTo>
                <a:cubicBezTo>
                  <a:pt x="1651" y="2274"/>
                  <a:pt x="1604" y="2138"/>
                  <a:pt x="1604" y="2034"/>
                </a:cubicBezTo>
                <a:cubicBezTo>
                  <a:pt x="1604" y="1931"/>
                  <a:pt x="1643" y="1827"/>
                  <a:pt x="1643" y="1795"/>
                </a:cubicBezTo>
                <a:cubicBezTo>
                  <a:pt x="1643" y="1763"/>
                  <a:pt x="1627" y="1723"/>
                  <a:pt x="1580" y="1723"/>
                </a:cubicBezTo>
                <a:cubicBezTo>
                  <a:pt x="1460" y="1723"/>
                  <a:pt x="1388" y="1883"/>
                  <a:pt x="1388" y="2066"/>
                </a:cubicBezTo>
                <a:cubicBezTo>
                  <a:pt x="1396" y="2322"/>
                  <a:pt x="1564" y="2481"/>
                  <a:pt x="1787" y="2497"/>
                </a:cubicBezTo>
                <a:cubicBezTo>
                  <a:pt x="1819" y="2649"/>
                  <a:pt x="1955" y="2792"/>
                  <a:pt x="2122" y="2792"/>
                </a:cubicBezTo>
                <a:cubicBezTo>
                  <a:pt x="2226" y="2792"/>
                  <a:pt x="2353" y="2760"/>
                  <a:pt x="2441" y="2681"/>
                </a:cubicBezTo>
                <a:cubicBezTo>
                  <a:pt x="2433" y="2737"/>
                  <a:pt x="2425" y="2784"/>
                  <a:pt x="2417" y="2832"/>
                </a:cubicBezTo>
                <a:cubicBezTo>
                  <a:pt x="2066" y="3016"/>
                  <a:pt x="1811" y="3143"/>
                  <a:pt x="1580" y="3351"/>
                </a:cubicBezTo>
                <a:cubicBezTo>
                  <a:pt x="1396" y="3518"/>
                  <a:pt x="1292" y="3742"/>
                  <a:pt x="1292" y="3917"/>
                </a:cubicBezTo>
                <a:cubicBezTo>
                  <a:pt x="1292" y="4157"/>
                  <a:pt x="1444" y="4380"/>
                  <a:pt x="1755" y="4380"/>
                </a:cubicBezTo>
                <a:cubicBezTo>
                  <a:pt x="2122" y="4380"/>
                  <a:pt x="2401" y="4085"/>
                  <a:pt x="2537" y="3678"/>
                </a:cubicBezTo>
                <a:cubicBezTo>
                  <a:pt x="2601" y="3486"/>
                  <a:pt x="2626" y="3208"/>
                  <a:pt x="2642" y="2952"/>
                </a:cubicBezTo>
                <a:cubicBezTo>
                  <a:pt x="3009" y="2745"/>
                  <a:pt x="3183" y="2625"/>
                  <a:pt x="3374" y="2489"/>
                </a:cubicBezTo>
                <a:cubicBezTo>
                  <a:pt x="3398" y="2529"/>
                  <a:pt x="3423" y="2561"/>
                  <a:pt x="3454" y="2585"/>
                </a:cubicBezTo>
                <a:cubicBezTo>
                  <a:pt x="3287" y="2673"/>
                  <a:pt x="2888" y="2920"/>
                  <a:pt x="2888" y="3502"/>
                </a:cubicBezTo>
                <a:cubicBezTo>
                  <a:pt x="2888" y="3917"/>
                  <a:pt x="3167" y="4380"/>
                  <a:pt x="3718" y="4380"/>
                </a:cubicBezTo>
                <a:cubicBezTo>
                  <a:pt x="4172" y="4380"/>
                  <a:pt x="4484" y="4005"/>
                  <a:pt x="4484" y="3646"/>
                </a:cubicBezTo>
                <a:cubicBezTo>
                  <a:pt x="4484" y="3319"/>
                  <a:pt x="4300" y="3016"/>
                  <a:pt x="3949" y="3016"/>
                </a:cubicBezTo>
                <a:close/>
                <a:moveTo>
                  <a:pt x="5321" y="3701"/>
                </a:moveTo>
                <a:cubicBezTo>
                  <a:pt x="5319" y="3703"/>
                  <a:pt x="5315" y="3707"/>
                  <a:pt x="5306" y="3704"/>
                </a:cubicBezTo>
                <a:cubicBezTo>
                  <a:pt x="5299" y="3702"/>
                  <a:pt x="5297" y="3698"/>
                  <a:pt x="5297" y="3694"/>
                </a:cubicBezTo>
                <a:cubicBezTo>
                  <a:pt x="5298" y="3689"/>
                  <a:pt x="5394" y="3405"/>
                  <a:pt x="5393" y="3080"/>
                </a:cubicBezTo>
                <a:cubicBezTo>
                  <a:pt x="5392" y="2728"/>
                  <a:pt x="5249" y="2513"/>
                  <a:pt x="5066" y="2513"/>
                </a:cubicBezTo>
                <a:cubicBezTo>
                  <a:pt x="4954" y="2513"/>
                  <a:pt x="4874" y="2593"/>
                  <a:pt x="4874" y="2712"/>
                </a:cubicBezTo>
                <a:cubicBezTo>
                  <a:pt x="4874" y="2928"/>
                  <a:pt x="5138" y="2944"/>
                  <a:pt x="5138" y="3415"/>
                </a:cubicBezTo>
                <a:cubicBezTo>
                  <a:pt x="5138" y="3606"/>
                  <a:pt x="5098" y="3789"/>
                  <a:pt x="5034" y="3989"/>
                </a:cubicBezTo>
                <a:cubicBezTo>
                  <a:pt x="4739" y="4986"/>
                  <a:pt x="3797" y="5449"/>
                  <a:pt x="2880" y="5449"/>
                </a:cubicBezTo>
                <a:cubicBezTo>
                  <a:pt x="2457" y="5449"/>
                  <a:pt x="2157" y="5362"/>
                  <a:pt x="2067" y="5322"/>
                </a:cubicBezTo>
                <a:cubicBezTo>
                  <a:pt x="2063" y="5320"/>
                  <a:pt x="2061" y="5313"/>
                  <a:pt x="2063" y="5306"/>
                </a:cubicBezTo>
                <a:cubicBezTo>
                  <a:pt x="2065" y="5300"/>
                  <a:pt x="2072" y="5296"/>
                  <a:pt x="2075" y="5298"/>
                </a:cubicBezTo>
                <a:cubicBezTo>
                  <a:pt x="2111" y="5312"/>
                  <a:pt x="2369" y="5393"/>
                  <a:pt x="2689" y="5393"/>
                </a:cubicBezTo>
                <a:cubicBezTo>
                  <a:pt x="3040" y="5393"/>
                  <a:pt x="3247" y="5250"/>
                  <a:pt x="3247" y="5074"/>
                </a:cubicBezTo>
                <a:cubicBezTo>
                  <a:pt x="3247" y="4962"/>
                  <a:pt x="3159" y="4875"/>
                  <a:pt x="3047" y="4875"/>
                </a:cubicBezTo>
                <a:cubicBezTo>
                  <a:pt x="2832" y="4875"/>
                  <a:pt x="2816" y="5146"/>
                  <a:pt x="2353" y="5146"/>
                </a:cubicBezTo>
                <a:cubicBezTo>
                  <a:pt x="2154" y="5146"/>
                  <a:pt x="1979" y="5106"/>
                  <a:pt x="1771" y="5042"/>
                </a:cubicBezTo>
                <a:cubicBezTo>
                  <a:pt x="782" y="4739"/>
                  <a:pt x="310" y="3805"/>
                  <a:pt x="311" y="2880"/>
                </a:cubicBezTo>
                <a:cubicBezTo>
                  <a:pt x="311" y="2429"/>
                  <a:pt x="438" y="2070"/>
                  <a:pt x="440" y="2067"/>
                </a:cubicBezTo>
                <a:cubicBezTo>
                  <a:pt x="441" y="2065"/>
                  <a:pt x="447" y="2062"/>
                  <a:pt x="454" y="2065"/>
                </a:cubicBezTo>
                <a:cubicBezTo>
                  <a:pt x="461" y="2067"/>
                  <a:pt x="463" y="2073"/>
                  <a:pt x="462" y="2075"/>
                </a:cubicBezTo>
                <a:cubicBezTo>
                  <a:pt x="451" y="2112"/>
                  <a:pt x="367" y="2370"/>
                  <a:pt x="367" y="2688"/>
                </a:cubicBezTo>
                <a:cubicBezTo>
                  <a:pt x="367" y="3040"/>
                  <a:pt x="511" y="3247"/>
                  <a:pt x="694" y="3247"/>
                </a:cubicBezTo>
                <a:cubicBezTo>
                  <a:pt x="798" y="3247"/>
                  <a:pt x="885" y="3167"/>
                  <a:pt x="885" y="3056"/>
                </a:cubicBezTo>
                <a:cubicBezTo>
                  <a:pt x="885" y="2840"/>
                  <a:pt x="622" y="2816"/>
                  <a:pt x="622" y="2354"/>
                </a:cubicBezTo>
                <a:cubicBezTo>
                  <a:pt x="622" y="2154"/>
                  <a:pt x="662" y="1978"/>
                  <a:pt x="726" y="1771"/>
                </a:cubicBezTo>
                <a:cubicBezTo>
                  <a:pt x="1029" y="782"/>
                  <a:pt x="1963" y="318"/>
                  <a:pt x="2880" y="311"/>
                </a:cubicBezTo>
                <a:cubicBezTo>
                  <a:pt x="3306" y="308"/>
                  <a:pt x="3680" y="435"/>
                  <a:pt x="3694" y="447"/>
                </a:cubicBezTo>
                <a:cubicBezTo>
                  <a:pt x="3696" y="449"/>
                  <a:pt x="3699" y="455"/>
                  <a:pt x="3696" y="461"/>
                </a:cubicBezTo>
                <a:cubicBezTo>
                  <a:pt x="3693" y="468"/>
                  <a:pt x="3688" y="469"/>
                  <a:pt x="3686" y="469"/>
                </a:cubicBezTo>
                <a:cubicBezTo>
                  <a:pt x="3681" y="468"/>
                  <a:pt x="3439" y="367"/>
                  <a:pt x="3071" y="367"/>
                </a:cubicBezTo>
                <a:cubicBezTo>
                  <a:pt x="2728" y="367"/>
                  <a:pt x="2513" y="510"/>
                  <a:pt x="2513" y="694"/>
                </a:cubicBezTo>
                <a:cubicBezTo>
                  <a:pt x="2513" y="798"/>
                  <a:pt x="2593" y="885"/>
                  <a:pt x="2712" y="885"/>
                </a:cubicBezTo>
                <a:cubicBezTo>
                  <a:pt x="2928" y="885"/>
                  <a:pt x="2944" y="622"/>
                  <a:pt x="3406" y="622"/>
                </a:cubicBezTo>
                <a:cubicBezTo>
                  <a:pt x="3606" y="622"/>
                  <a:pt x="3781" y="662"/>
                  <a:pt x="3989" y="726"/>
                </a:cubicBezTo>
                <a:cubicBezTo>
                  <a:pt x="4986" y="1029"/>
                  <a:pt x="5440" y="1971"/>
                  <a:pt x="5449" y="2880"/>
                </a:cubicBezTo>
                <a:cubicBezTo>
                  <a:pt x="5453" y="3346"/>
                  <a:pt x="5322" y="3699"/>
                  <a:pt x="5321" y="3701"/>
                </a:cubicBezTo>
                <a:close/>
                <a:moveTo>
                  <a:pt x="2880" y="136"/>
                </a:moveTo>
                <a:cubicBezTo>
                  <a:pt x="1364" y="136"/>
                  <a:pt x="135" y="1364"/>
                  <a:pt x="135" y="2880"/>
                </a:cubicBezTo>
                <a:cubicBezTo>
                  <a:pt x="135" y="4396"/>
                  <a:pt x="1364" y="5624"/>
                  <a:pt x="2880" y="5624"/>
                </a:cubicBezTo>
                <a:cubicBezTo>
                  <a:pt x="4396" y="5624"/>
                  <a:pt x="5624" y="4396"/>
                  <a:pt x="5624" y="2880"/>
                </a:cubicBezTo>
                <a:cubicBezTo>
                  <a:pt x="5624" y="1372"/>
                  <a:pt x="4396" y="136"/>
                  <a:pt x="2880" y="136"/>
                </a:cubicBezTo>
                <a:close/>
                <a:moveTo>
                  <a:pt x="2880" y="5760"/>
                </a:moveTo>
                <a:cubicBezTo>
                  <a:pt x="1292" y="5760"/>
                  <a:pt x="0" y="4476"/>
                  <a:pt x="0" y="2880"/>
                </a:cubicBezTo>
                <a:cubicBezTo>
                  <a:pt x="0" y="1292"/>
                  <a:pt x="1292" y="0"/>
                  <a:pt x="2880" y="0"/>
                </a:cubicBezTo>
                <a:cubicBezTo>
                  <a:pt x="4467" y="0"/>
                  <a:pt x="5760" y="1292"/>
                  <a:pt x="5760" y="2880"/>
                </a:cubicBezTo>
                <a:cubicBezTo>
                  <a:pt x="5760" y="4476"/>
                  <a:pt x="4467" y="5760"/>
                  <a:pt x="2880" y="576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Freeform 5">
            <a:extLst>
              <a:ext uri="{FF2B5EF4-FFF2-40B4-BE49-F238E27FC236}">
                <a16:creationId xmlns:a16="http://schemas.microsoft.com/office/drawing/2014/main" id="{BCA5A9DB-F827-4622-9AC7-4B33EB7BEC57}"/>
              </a:ext>
            </a:extLst>
          </p:cNvPr>
          <p:cNvSpPr>
            <a:spLocks noChangeAspect="1" noEditPoints="1"/>
          </p:cNvSpPr>
          <p:nvPr userDrawn="1"/>
        </p:nvSpPr>
        <p:spPr bwMode="black">
          <a:xfrm>
            <a:off x="4757541" y="2110155"/>
            <a:ext cx="2651760" cy="2651760"/>
          </a:xfrm>
          <a:custGeom>
            <a:avLst/>
            <a:gdLst>
              <a:gd name="T0" fmla="*/ 3869 w 5760"/>
              <a:gd name="T1" fmla="*/ 1545 h 5760"/>
              <a:gd name="T2" fmla="*/ 2018 w 5760"/>
              <a:gd name="T3" fmla="*/ 2250 h 5760"/>
              <a:gd name="T4" fmla="*/ 2018 w 5760"/>
              <a:gd name="T5" fmla="*/ 2250 h 5760"/>
              <a:gd name="T6" fmla="*/ 1556 w 5760"/>
              <a:gd name="T7" fmla="*/ 3934 h 5760"/>
              <a:gd name="T8" fmla="*/ 1755 w 5760"/>
              <a:gd name="T9" fmla="*/ 4133 h 5760"/>
              <a:gd name="T10" fmla="*/ 3470 w 5760"/>
              <a:gd name="T11" fmla="*/ 3455 h 5760"/>
              <a:gd name="T12" fmla="*/ 3861 w 5760"/>
              <a:gd name="T13" fmla="*/ 3710 h 5760"/>
              <a:gd name="T14" fmla="*/ 3933 w 5760"/>
              <a:gd name="T15" fmla="*/ 3255 h 5760"/>
              <a:gd name="T16" fmla="*/ 3734 w 5760"/>
              <a:gd name="T17" fmla="*/ 4133 h 5760"/>
              <a:gd name="T18" fmla="*/ 3694 w 5760"/>
              <a:gd name="T19" fmla="*/ 2712 h 5760"/>
              <a:gd name="T20" fmla="*/ 3905 w 5760"/>
              <a:gd name="T21" fmla="*/ 2466 h 5760"/>
              <a:gd name="T22" fmla="*/ 3574 w 5760"/>
              <a:gd name="T23" fmla="*/ 2354 h 5760"/>
              <a:gd name="T24" fmla="*/ 3853 w 5760"/>
              <a:gd name="T25" fmla="*/ 1324 h 5760"/>
              <a:gd name="T26" fmla="*/ 3295 w 5760"/>
              <a:gd name="T27" fmla="*/ 2298 h 5760"/>
              <a:gd name="T28" fmla="*/ 2685 w 5760"/>
              <a:gd name="T29" fmla="*/ 2469 h 5760"/>
              <a:gd name="T30" fmla="*/ 2816 w 5760"/>
              <a:gd name="T31" fmla="*/ 1987 h 5760"/>
              <a:gd name="T32" fmla="*/ 2170 w 5760"/>
              <a:gd name="T33" fmla="*/ 2593 h 5760"/>
              <a:gd name="T34" fmla="*/ 2712 w 5760"/>
              <a:gd name="T35" fmla="*/ 1580 h 5760"/>
              <a:gd name="T36" fmla="*/ 1779 w 5760"/>
              <a:gd name="T37" fmla="*/ 2274 h 5760"/>
              <a:gd name="T38" fmla="*/ 1643 w 5760"/>
              <a:gd name="T39" fmla="*/ 1795 h 5760"/>
              <a:gd name="T40" fmla="*/ 1388 w 5760"/>
              <a:gd name="T41" fmla="*/ 2066 h 5760"/>
              <a:gd name="T42" fmla="*/ 2122 w 5760"/>
              <a:gd name="T43" fmla="*/ 2792 h 5760"/>
              <a:gd name="T44" fmla="*/ 2417 w 5760"/>
              <a:gd name="T45" fmla="*/ 2832 h 5760"/>
              <a:gd name="T46" fmla="*/ 1292 w 5760"/>
              <a:gd name="T47" fmla="*/ 3917 h 5760"/>
              <a:gd name="T48" fmla="*/ 2537 w 5760"/>
              <a:gd name="T49" fmla="*/ 3678 h 5760"/>
              <a:gd name="T50" fmla="*/ 3374 w 5760"/>
              <a:gd name="T51" fmla="*/ 2489 h 5760"/>
              <a:gd name="T52" fmla="*/ 2888 w 5760"/>
              <a:gd name="T53" fmla="*/ 3502 h 5760"/>
              <a:gd name="T54" fmla="*/ 4484 w 5760"/>
              <a:gd name="T55" fmla="*/ 3646 h 5760"/>
              <a:gd name="T56" fmla="*/ 5321 w 5760"/>
              <a:gd name="T57" fmla="*/ 3701 h 5760"/>
              <a:gd name="T58" fmla="*/ 5297 w 5760"/>
              <a:gd name="T59" fmla="*/ 3694 h 5760"/>
              <a:gd name="T60" fmla="*/ 5066 w 5760"/>
              <a:gd name="T61" fmla="*/ 2513 h 5760"/>
              <a:gd name="T62" fmla="*/ 5138 w 5760"/>
              <a:gd name="T63" fmla="*/ 3415 h 5760"/>
              <a:gd name="T64" fmla="*/ 2880 w 5760"/>
              <a:gd name="T65" fmla="*/ 5449 h 5760"/>
              <a:gd name="T66" fmla="*/ 2063 w 5760"/>
              <a:gd name="T67" fmla="*/ 5306 h 5760"/>
              <a:gd name="T68" fmla="*/ 2689 w 5760"/>
              <a:gd name="T69" fmla="*/ 5393 h 5760"/>
              <a:gd name="T70" fmla="*/ 3047 w 5760"/>
              <a:gd name="T71" fmla="*/ 4875 h 5760"/>
              <a:gd name="T72" fmla="*/ 1771 w 5760"/>
              <a:gd name="T73" fmla="*/ 5042 h 5760"/>
              <a:gd name="T74" fmla="*/ 440 w 5760"/>
              <a:gd name="T75" fmla="*/ 2067 h 5760"/>
              <a:gd name="T76" fmla="*/ 462 w 5760"/>
              <a:gd name="T77" fmla="*/ 2075 h 5760"/>
              <a:gd name="T78" fmla="*/ 694 w 5760"/>
              <a:gd name="T79" fmla="*/ 3247 h 5760"/>
              <a:gd name="T80" fmla="*/ 622 w 5760"/>
              <a:gd name="T81" fmla="*/ 2354 h 5760"/>
              <a:gd name="T82" fmla="*/ 2880 w 5760"/>
              <a:gd name="T83" fmla="*/ 311 h 5760"/>
              <a:gd name="T84" fmla="*/ 3696 w 5760"/>
              <a:gd name="T85" fmla="*/ 461 h 5760"/>
              <a:gd name="T86" fmla="*/ 3071 w 5760"/>
              <a:gd name="T87" fmla="*/ 367 h 5760"/>
              <a:gd name="T88" fmla="*/ 2712 w 5760"/>
              <a:gd name="T89" fmla="*/ 885 h 5760"/>
              <a:gd name="T90" fmla="*/ 3989 w 5760"/>
              <a:gd name="T91" fmla="*/ 726 h 5760"/>
              <a:gd name="T92" fmla="*/ 5321 w 5760"/>
              <a:gd name="T93" fmla="*/ 3701 h 5760"/>
              <a:gd name="T94" fmla="*/ 135 w 5760"/>
              <a:gd name="T95" fmla="*/ 2880 h 5760"/>
              <a:gd name="T96" fmla="*/ 5624 w 5760"/>
              <a:gd name="T97" fmla="*/ 2880 h 5760"/>
              <a:gd name="T98" fmla="*/ 2880 w 5760"/>
              <a:gd name="T99" fmla="*/ 5760 h 5760"/>
              <a:gd name="T100" fmla="*/ 2880 w 5760"/>
              <a:gd name="T101" fmla="*/ 0 h 5760"/>
              <a:gd name="T102" fmla="*/ 2880 w 5760"/>
              <a:gd name="T103" fmla="*/ 5760 h 5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60" h="5760">
                <a:moveTo>
                  <a:pt x="3526" y="2130"/>
                </a:moveTo>
                <a:cubicBezTo>
                  <a:pt x="3526" y="1803"/>
                  <a:pt x="3748" y="1485"/>
                  <a:pt x="3869" y="1545"/>
                </a:cubicBezTo>
                <a:cubicBezTo>
                  <a:pt x="4006" y="1614"/>
                  <a:pt x="3766" y="1923"/>
                  <a:pt x="3526" y="2130"/>
                </a:cubicBezTo>
                <a:moveTo>
                  <a:pt x="2018" y="2250"/>
                </a:moveTo>
                <a:cubicBezTo>
                  <a:pt x="2018" y="1987"/>
                  <a:pt x="2278" y="1486"/>
                  <a:pt x="2437" y="1539"/>
                </a:cubicBezTo>
                <a:cubicBezTo>
                  <a:pt x="2625" y="1601"/>
                  <a:pt x="2282" y="2106"/>
                  <a:pt x="2018" y="2250"/>
                </a:cubicBezTo>
                <a:close/>
                <a:moveTo>
                  <a:pt x="1755" y="4133"/>
                </a:moveTo>
                <a:cubicBezTo>
                  <a:pt x="1635" y="4138"/>
                  <a:pt x="1556" y="4062"/>
                  <a:pt x="1556" y="3934"/>
                </a:cubicBezTo>
                <a:cubicBezTo>
                  <a:pt x="1556" y="3591"/>
                  <a:pt x="2031" y="3264"/>
                  <a:pt x="2390" y="3088"/>
                </a:cubicBezTo>
                <a:cubicBezTo>
                  <a:pt x="2327" y="3567"/>
                  <a:pt x="2165" y="4114"/>
                  <a:pt x="1755" y="4133"/>
                </a:cubicBezTo>
                <a:close/>
                <a:moveTo>
                  <a:pt x="3949" y="3016"/>
                </a:moveTo>
                <a:cubicBezTo>
                  <a:pt x="3678" y="3016"/>
                  <a:pt x="3470" y="3215"/>
                  <a:pt x="3470" y="3455"/>
                </a:cubicBezTo>
                <a:cubicBezTo>
                  <a:pt x="3470" y="3654"/>
                  <a:pt x="3590" y="3813"/>
                  <a:pt x="3750" y="3813"/>
                </a:cubicBezTo>
                <a:cubicBezTo>
                  <a:pt x="3806" y="3813"/>
                  <a:pt x="3861" y="3782"/>
                  <a:pt x="3861" y="3710"/>
                </a:cubicBezTo>
                <a:cubicBezTo>
                  <a:pt x="3861" y="3606"/>
                  <a:pt x="3724" y="3581"/>
                  <a:pt x="3734" y="3426"/>
                </a:cubicBezTo>
                <a:cubicBezTo>
                  <a:pt x="3741" y="3323"/>
                  <a:pt x="3837" y="3255"/>
                  <a:pt x="3933" y="3255"/>
                </a:cubicBezTo>
                <a:cubicBezTo>
                  <a:pt x="4124" y="3255"/>
                  <a:pt x="4214" y="3440"/>
                  <a:pt x="4214" y="3632"/>
                </a:cubicBezTo>
                <a:cubicBezTo>
                  <a:pt x="4206" y="3927"/>
                  <a:pt x="3989" y="4133"/>
                  <a:pt x="3734" y="4133"/>
                </a:cubicBezTo>
                <a:cubicBezTo>
                  <a:pt x="3398" y="4133"/>
                  <a:pt x="3183" y="3813"/>
                  <a:pt x="3183" y="3470"/>
                </a:cubicBezTo>
                <a:cubicBezTo>
                  <a:pt x="3183" y="2960"/>
                  <a:pt x="3518" y="2760"/>
                  <a:pt x="3694" y="2712"/>
                </a:cubicBezTo>
                <a:cubicBezTo>
                  <a:pt x="3696" y="2712"/>
                  <a:pt x="4153" y="2794"/>
                  <a:pt x="4138" y="2592"/>
                </a:cubicBezTo>
                <a:cubicBezTo>
                  <a:pt x="4132" y="2504"/>
                  <a:pt x="4000" y="2470"/>
                  <a:pt x="3905" y="2466"/>
                </a:cubicBezTo>
                <a:cubicBezTo>
                  <a:pt x="3799" y="2462"/>
                  <a:pt x="3692" y="2500"/>
                  <a:pt x="3692" y="2500"/>
                </a:cubicBezTo>
                <a:cubicBezTo>
                  <a:pt x="3636" y="2472"/>
                  <a:pt x="3598" y="2417"/>
                  <a:pt x="3574" y="2354"/>
                </a:cubicBezTo>
                <a:cubicBezTo>
                  <a:pt x="3901" y="2106"/>
                  <a:pt x="4133" y="1867"/>
                  <a:pt x="4133" y="1596"/>
                </a:cubicBezTo>
                <a:cubicBezTo>
                  <a:pt x="4133" y="1452"/>
                  <a:pt x="4037" y="1324"/>
                  <a:pt x="3853" y="1324"/>
                </a:cubicBezTo>
                <a:cubicBezTo>
                  <a:pt x="3526" y="1324"/>
                  <a:pt x="3279" y="1739"/>
                  <a:pt x="3279" y="2114"/>
                </a:cubicBezTo>
                <a:cubicBezTo>
                  <a:pt x="3279" y="2178"/>
                  <a:pt x="3279" y="2242"/>
                  <a:pt x="3295" y="2298"/>
                </a:cubicBezTo>
                <a:cubicBezTo>
                  <a:pt x="3087" y="2449"/>
                  <a:pt x="2933" y="2543"/>
                  <a:pt x="2654" y="2711"/>
                </a:cubicBezTo>
                <a:cubicBezTo>
                  <a:pt x="2654" y="2676"/>
                  <a:pt x="2661" y="2586"/>
                  <a:pt x="2685" y="2469"/>
                </a:cubicBezTo>
                <a:cubicBezTo>
                  <a:pt x="2780" y="2365"/>
                  <a:pt x="2912" y="2210"/>
                  <a:pt x="2912" y="2090"/>
                </a:cubicBezTo>
                <a:cubicBezTo>
                  <a:pt x="2912" y="2034"/>
                  <a:pt x="2880" y="1987"/>
                  <a:pt x="2816" y="1987"/>
                </a:cubicBezTo>
                <a:cubicBezTo>
                  <a:pt x="2657" y="1987"/>
                  <a:pt x="2537" y="2226"/>
                  <a:pt x="2505" y="2393"/>
                </a:cubicBezTo>
                <a:cubicBezTo>
                  <a:pt x="2433" y="2481"/>
                  <a:pt x="2290" y="2593"/>
                  <a:pt x="2170" y="2593"/>
                </a:cubicBezTo>
                <a:cubicBezTo>
                  <a:pt x="2074" y="2593"/>
                  <a:pt x="2042" y="2505"/>
                  <a:pt x="2034" y="2473"/>
                </a:cubicBezTo>
                <a:cubicBezTo>
                  <a:pt x="2338" y="2369"/>
                  <a:pt x="2712" y="1955"/>
                  <a:pt x="2712" y="1580"/>
                </a:cubicBezTo>
                <a:cubicBezTo>
                  <a:pt x="2712" y="1500"/>
                  <a:pt x="2681" y="1324"/>
                  <a:pt x="2441" y="1324"/>
                </a:cubicBezTo>
                <a:cubicBezTo>
                  <a:pt x="2082" y="1324"/>
                  <a:pt x="1779" y="1859"/>
                  <a:pt x="1779" y="2274"/>
                </a:cubicBezTo>
                <a:cubicBezTo>
                  <a:pt x="1651" y="2274"/>
                  <a:pt x="1604" y="2138"/>
                  <a:pt x="1604" y="2034"/>
                </a:cubicBezTo>
                <a:cubicBezTo>
                  <a:pt x="1604" y="1931"/>
                  <a:pt x="1643" y="1827"/>
                  <a:pt x="1643" y="1795"/>
                </a:cubicBezTo>
                <a:cubicBezTo>
                  <a:pt x="1643" y="1763"/>
                  <a:pt x="1627" y="1723"/>
                  <a:pt x="1580" y="1723"/>
                </a:cubicBezTo>
                <a:cubicBezTo>
                  <a:pt x="1460" y="1723"/>
                  <a:pt x="1388" y="1883"/>
                  <a:pt x="1388" y="2066"/>
                </a:cubicBezTo>
                <a:cubicBezTo>
                  <a:pt x="1396" y="2322"/>
                  <a:pt x="1564" y="2481"/>
                  <a:pt x="1787" y="2497"/>
                </a:cubicBezTo>
                <a:cubicBezTo>
                  <a:pt x="1819" y="2649"/>
                  <a:pt x="1955" y="2792"/>
                  <a:pt x="2122" y="2792"/>
                </a:cubicBezTo>
                <a:cubicBezTo>
                  <a:pt x="2226" y="2792"/>
                  <a:pt x="2353" y="2760"/>
                  <a:pt x="2441" y="2681"/>
                </a:cubicBezTo>
                <a:cubicBezTo>
                  <a:pt x="2433" y="2737"/>
                  <a:pt x="2425" y="2784"/>
                  <a:pt x="2417" y="2832"/>
                </a:cubicBezTo>
                <a:cubicBezTo>
                  <a:pt x="2066" y="3016"/>
                  <a:pt x="1811" y="3143"/>
                  <a:pt x="1580" y="3351"/>
                </a:cubicBezTo>
                <a:cubicBezTo>
                  <a:pt x="1396" y="3518"/>
                  <a:pt x="1292" y="3742"/>
                  <a:pt x="1292" y="3917"/>
                </a:cubicBezTo>
                <a:cubicBezTo>
                  <a:pt x="1292" y="4157"/>
                  <a:pt x="1444" y="4380"/>
                  <a:pt x="1755" y="4380"/>
                </a:cubicBezTo>
                <a:cubicBezTo>
                  <a:pt x="2122" y="4380"/>
                  <a:pt x="2401" y="4085"/>
                  <a:pt x="2537" y="3678"/>
                </a:cubicBezTo>
                <a:cubicBezTo>
                  <a:pt x="2601" y="3486"/>
                  <a:pt x="2626" y="3208"/>
                  <a:pt x="2642" y="2952"/>
                </a:cubicBezTo>
                <a:cubicBezTo>
                  <a:pt x="3009" y="2745"/>
                  <a:pt x="3183" y="2625"/>
                  <a:pt x="3374" y="2489"/>
                </a:cubicBezTo>
                <a:cubicBezTo>
                  <a:pt x="3398" y="2529"/>
                  <a:pt x="3423" y="2561"/>
                  <a:pt x="3454" y="2585"/>
                </a:cubicBezTo>
                <a:cubicBezTo>
                  <a:pt x="3287" y="2673"/>
                  <a:pt x="2888" y="2920"/>
                  <a:pt x="2888" y="3502"/>
                </a:cubicBezTo>
                <a:cubicBezTo>
                  <a:pt x="2888" y="3917"/>
                  <a:pt x="3167" y="4380"/>
                  <a:pt x="3718" y="4380"/>
                </a:cubicBezTo>
                <a:cubicBezTo>
                  <a:pt x="4172" y="4380"/>
                  <a:pt x="4484" y="4005"/>
                  <a:pt x="4484" y="3646"/>
                </a:cubicBezTo>
                <a:cubicBezTo>
                  <a:pt x="4484" y="3319"/>
                  <a:pt x="4300" y="3016"/>
                  <a:pt x="3949" y="3016"/>
                </a:cubicBezTo>
                <a:close/>
                <a:moveTo>
                  <a:pt x="5321" y="3701"/>
                </a:moveTo>
                <a:cubicBezTo>
                  <a:pt x="5319" y="3703"/>
                  <a:pt x="5315" y="3707"/>
                  <a:pt x="5306" y="3704"/>
                </a:cubicBezTo>
                <a:cubicBezTo>
                  <a:pt x="5299" y="3702"/>
                  <a:pt x="5297" y="3698"/>
                  <a:pt x="5297" y="3694"/>
                </a:cubicBezTo>
                <a:cubicBezTo>
                  <a:pt x="5298" y="3689"/>
                  <a:pt x="5394" y="3405"/>
                  <a:pt x="5393" y="3080"/>
                </a:cubicBezTo>
                <a:cubicBezTo>
                  <a:pt x="5392" y="2728"/>
                  <a:pt x="5249" y="2513"/>
                  <a:pt x="5066" y="2513"/>
                </a:cubicBezTo>
                <a:cubicBezTo>
                  <a:pt x="4954" y="2513"/>
                  <a:pt x="4874" y="2593"/>
                  <a:pt x="4874" y="2712"/>
                </a:cubicBezTo>
                <a:cubicBezTo>
                  <a:pt x="4874" y="2928"/>
                  <a:pt x="5138" y="2944"/>
                  <a:pt x="5138" y="3415"/>
                </a:cubicBezTo>
                <a:cubicBezTo>
                  <a:pt x="5138" y="3606"/>
                  <a:pt x="5098" y="3789"/>
                  <a:pt x="5034" y="3989"/>
                </a:cubicBezTo>
                <a:cubicBezTo>
                  <a:pt x="4739" y="4986"/>
                  <a:pt x="3797" y="5449"/>
                  <a:pt x="2880" y="5449"/>
                </a:cubicBezTo>
                <a:cubicBezTo>
                  <a:pt x="2457" y="5449"/>
                  <a:pt x="2157" y="5362"/>
                  <a:pt x="2067" y="5322"/>
                </a:cubicBezTo>
                <a:cubicBezTo>
                  <a:pt x="2063" y="5320"/>
                  <a:pt x="2061" y="5313"/>
                  <a:pt x="2063" y="5306"/>
                </a:cubicBezTo>
                <a:cubicBezTo>
                  <a:pt x="2065" y="5300"/>
                  <a:pt x="2072" y="5296"/>
                  <a:pt x="2075" y="5298"/>
                </a:cubicBezTo>
                <a:cubicBezTo>
                  <a:pt x="2111" y="5312"/>
                  <a:pt x="2369" y="5393"/>
                  <a:pt x="2689" y="5393"/>
                </a:cubicBezTo>
                <a:cubicBezTo>
                  <a:pt x="3040" y="5393"/>
                  <a:pt x="3247" y="5250"/>
                  <a:pt x="3247" y="5074"/>
                </a:cubicBezTo>
                <a:cubicBezTo>
                  <a:pt x="3247" y="4962"/>
                  <a:pt x="3159" y="4875"/>
                  <a:pt x="3047" y="4875"/>
                </a:cubicBezTo>
                <a:cubicBezTo>
                  <a:pt x="2832" y="4875"/>
                  <a:pt x="2816" y="5146"/>
                  <a:pt x="2353" y="5146"/>
                </a:cubicBezTo>
                <a:cubicBezTo>
                  <a:pt x="2154" y="5146"/>
                  <a:pt x="1979" y="5106"/>
                  <a:pt x="1771" y="5042"/>
                </a:cubicBezTo>
                <a:cubicBezTo>
                  <a:pt x="782" y="4739"/>
                  <a:pt x="310" y="3805"/>
                  <a:pt x="311" y="2880"/>
                </a:cubicBezTo>
                <a:cubicBezTo>
                  <a:pt x="311" y="2429"/>
                  <a:pt x="438" y="2070"/>
                  <a:pt x="440" y="2067"/>
                </a:cubicBezTo>
                <a:cubicBezTo>
                  <a:pt x="441" y="2065"/>
                  <a:pt x="447" y="2062"/>
                  <a:pt x="454" y="2065"/>
                </a:cubicBezTo>
                <a:cubicBezTo>
                  <a:pt x="461" y="2067"/>
                  <a:pt x="463" y="2073"/>
                  <a:pt x="462" y="2075"/>
                </a:cubicBezTo>
                <a:cubicBezTo>
                  <a:pt x="451" y="2112"/>
                  <a:pt x="367" y="2370"/>
                  <a:pt x="367" y="2688"/>
                </a:cubicBezTo>
                <a:cubicBezTo>
                  <a:pt x="367" y="3040"/>
                  <a:pt x="511" y="3247"/>
                  <a:pt x="694" y="3247"/>
                </a:cubicBezTo>
                <a:cubicBezTo>
                  <a:pt x="798" y="3247"/>
                  <a:pt x="885" y="3167"/>
                  <a:pt x="885" y="3056"/>
                </a:cubicBezTo>
                <a:cubicBezTo>
                  <a:pt x="885" y="2840"/>
                  <a:pt x="622" y="2816"/>
                  <a:pt x="622" y="2354"/>
                </a:cubicBezTo>
                <a:cubicBezTo>
                  <a:pt x="622" y="2154"/>
                  <a:pt x="662" y="1978"/>
                  <a:pt x="726" y="1771"/>
                </a:cubicBezTo>
                <a:cubicBezTo>
                  <a:pt x="1029" y="782"/>
                  <a:pt x="1963" y="318"/>
                  <a:pt x="2880" y="311"/>
                </a:cubicBezTo>
                <a:cubicBezTo>
                  <a:pt x="3306" y="308"/>
                  <a:pt x="3680" y="435"/>
                  <a:pt x="3694" y="447"/>
                </a:cubicBezTo>
                <a:cubicBezTo>
                  <a:pt x="3696" y="449"/>
                  <a:pt x="3699" y="455"/>
                  <a:pt x="3696" y="461"/>
                </a:cubicBezTo>
                <a:cubicBezTo>
                  <a:pt x="3693" y="468"/>
                  <a:pt x="3688" y="469"/>
                  <a:pt x="3686" y="469"/>
                </a:cubicBezTo>
                <a:cubicBezTo>
                  <a:pt x="3681" y="468"/>
                  <a:pt x="3439" y="367"/>
                  <a:pt x="3071" y="367"/>
                </a:cubicBezTo>
                <a:cubicBezTo>
                  <a:pt x="2728" y="367"/>
                  <a:pt x="2513" y="510"/>
                  <a:pt x="2513" y="694"/>
                </a:cubicBezTo>
                <a:cubicBezTo>
                  <a:pt x="2513" y="798"/>
                  <a:pt x="2593" y="885"/>
                  <a:pt x="2712" y="885"/>
                </a:cubicBezTo>
                <a:cubicBezTo>
                  <a:pt x="2928" y="885"/>
                  <a:pt x="2944" y="622"/>
                  <a:pt x="3406" y="622"/>
                </a:cubicBezTo>
                <a:cubicBezTo>
                  <a:pt x="3606" y="622"/>
                  <a:pt x="3781" y="662"/>
                  <a:pt x="3989" y="726"/>
                </a:cubicBezTo>
                <a:cubicBezTo>
                  <a:pt x="4986" y="1029"/>
                  <a:pt x="5440" y="1971"/>
                  <a:pt x="5449" y="2880"/>
                </a:cubicBezTo>
                <a:cubicBezTo>
                  <a:pt x="5453" y="3346"/>
                  <a:pt x="5322" y="3699"/>
                  <a:pt x="5321" y="3701"/>
                </a:cubicBezTo>
                <a:close/>
                <a:moveTo>
                  <a:pt x="2880" y="136"/>
                </a:moveTo>
                <a:cubicBezTo>
                  <a:pt x="1364" y="136"/>
                  <a:pt x="135" y="1364"/>
                  <a:pt x="135" y="2880"/>
                </a:cubicBezTo>
                <a:cubicBezTo>
                  <a:pt x="135" y="4396"/>
                  <a:pt x="1364" y="5624"/>
                  <a:pt x="2880" y="5624"/>
                </a:cubicBezTo>
                <a:cubicBezTo>
                  <a:pt x="4396" y="5624"/>
                  <a:pt x="5624" y="4396"/>
                  <a:pt x="5624" y="2880"/>
                </a:cubicBezTo>
                <a:cubicBezTo>
                  <a:pt x="5624" y="1372"/>
                  <a:pt x="4396" y="136"/>
                  <a:pt x="2880" y="136"/>
                </a:cubicBezTo>
                <a:close/>
                <a:moveTo>
                  <a:pt x="2880" y="5760"/>
                </a:moveTo>
                <a:cubicBezTo>
                  <a:pt x="1292" y="5760"/>
                  <a:pt x="0" y="4476"/>
                  <a:pt x="0" y="2880"/>
                </a:cubicBezTo>
                <a:cubicBezTo>
                  <a:pt x="0" y="1292"/>
                  <a:pt x="1292" y="0"/>
                  <a:pt x="2880" y="0"/>
                </a:cubicBezTo>
                <a:cubicBezTo>
                  <a:pt x="4467" y="0"/>
                  <a:pt x="5760" y="1292"/>
                  <a:pt x="5760" y="2880"/>
                </a:cubicBezTo>
                <a:cubicBezTo>
                  <a:pt x="5760" y="4476"/>
                  <a:pt x="4467" y="5760"/>
                  <a:pt x="2880" y="576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872089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TextBox 6"/>
          <p:cNvSpPr txBox="1"/>
          <p:nvPr/>
        </p:nvSpPr>
        <p:spPr>
          <a:xfrm>
            <a:off x="-1213197" y="2805761"/>
            <a:ext cx="184731" cy="369332"/>
          </a:xfrm>
          <a:prstGeom prst="rect">
            <a:avLst/>
          </a:prstGeom>
          <a:noFill/>
        </p:spPr>
        <p:txBody>
          <a:bodyPr wrap="none" rtlCol="0">
            <a:spAutoFit/>
          </a:bodyPr>
          <a:lstStyle/>
          <a:p>
            <a:pPr defTabSz="457200" eaLnBrk="1" fontAlgn="auto" hangingPunct="1">
              <a:spcBef>
                <a:spcPts val="0"/>
              </a:spcBef>
              <a:spcAft>
                <a:spcPts val="0"/>
              </a:spcAft>
            </a:pPr>
            <a:endParaRPr lang="en-US" sz="1800" dirty="0">
              <a:solidFill>
                <a:srgbClr val="454545"/>
              </a:solidFill>
              <a:latin typeface="GE Inspira Pitch"/>
            </a:endParaRPr>
          </a:p>
        </p:txBody>
      </p:sp>
      <p:sp>
        <p:nvSpPr>
          <p:cNvPr id="12" name="TextBox 11"/>
          <p:cNvSpPr txBox="1"/>
          <p:nvPr userDrawn="1"/>
        </p:nvSpPr>
        <p:spPr>
          <a:xfrm>
            <a:off x="-1213197" y="2805761"/>
            <a:ext cx="184731" cy="369332"/>
          </a:xfrm>
          <a:prstGeom prst="rect">
            <a:avLst/>
          </a:prstGeom>
          <a:noFill/>
        </p:spPr>
        <p:txBody>
          <a:bodyPr wrap="none" rtlCol="0">
            <a:spAutoFit/>
          </a:bodyPr>
          <a:lstStyle/>
          <a:p>
            <a:pPr defTabSz="457200" eaLnBrk="1" fontAlgn="auto" hangingPunct="1">
              <a:spcBef>
                <a:spcPts val="0"/>
              </a:spcBef>
              <a:spcAft>
                <a:spcPts val="0"/>
              </a:spcAft>
            </a:pPr>
            <a:endParaRPr lang="en-US" sz="1800" dirty="0">
              <a:solidFill>
                <a:srgbClr val="454545"/>
              </a:solidFill>
              <a:latin typeface="GE Inspira Pitch"/>
            </a:endParaRPr>
          </a:p>
        </p:txBody>
      </p:sp>
    </p:spTree>
    <p:extLst>
      <p:ext uri="{BB962C8B-B14F-4D97-AF65-F5344CB8AC3E}">
        <p14:creationId xmlns:p14="http://schemas.microsoft.com/office/powerpoint/2010/main" val="3690016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0103" y="2552700"/>
            <a:ext cx="5010147" cy="664797"/>
          </a:xfrm>
        </p:spPr>
        <p:txBody>
          <a:bodyPr wrap="square" anchor="t" anchorCtr="0">
            <a:spAutoFit/>
          </a:bodyPr>
          <a:lstStyle>
            <a:lvl1pPr>
              <a:lnSpc>
                <a:spcPct val="90000"/>
              </a:lnSpc>
              <a:defRPr lang="en-CA" sz="4800" b="1" kern="1200" spc="300" dirty="0">
                <a:solidFill>
                  <a:schemeClr val="bg1"/>
                </a:solidFill>
                <a:latin typeface="+mj-lt"/>
                <a:ea typeface="+mj-ea"/>
                <a:cs typeface="+mj-cs"/>
              </a:defRPr>
            </a:lvl1pPr>
          </a:lstStyle>
          <a:p>
            <a:r>
              <a:rPr lang="en-US" dirty="0"/>
              <a:t>Section Title</a:t>
            </a:r>
            <a:endParaRPr lang="en-CA" dirty="0"/>
          </a:p>
        </p:txBody>
      </p:sp>
    </p:spTree>
    <p:extLst>
      <p:ext uri="{BB962C8B-B14F-4D97-AF65-F5344CB8AC3E}">
        <p14:creationId xmlns:p14="http://schemas.microsoft.com/office/powerpoint/2010/main" val="160746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and Content - No Rule">
    <p:spTree>
      <p:nvGrpSpPr>
        <p:cNvPr id="1" name=""/>
        <p:cNvGrpSpPr/>
        <p:nvPr/>
      </p:nvGrpSpPr>
      <p:grpSpPr>
        <a:xfrm>
          <a:off x="0" y="0"/>
          <a:ext cx="0" cy="0"/>
          <a:chOff x="0" y="0"/>
          <a:chExt cx="0" cy="0"/>
        </a:xfrm>
      </p:grpSpPr>
      <p:sp>
        <p:nvSpPr>
          <p:cNvPr id="19" name="Content Placeholder 6"/>
          <p:cNvSpPr>
            <a:spLocks noGrp="1"/>
          </p:cNvSpPr>
          <p:nvPr>
            <p:ph sz="quarter" idx="13"/>
          </p:nvPr>
        </p:nvSpPr>
        <p:spPr>
          <a:xfrm>
            <a:off x="495300" y="1602754"/>
            <a:ext cx="11201400" cy="4324756"/>
          </a:xfrm>
        </p:spPr>
        <p:txBody>
          <a:bodyPr/>
          <a:lstStyle>
            <a:lvl1pPr>
              <a:defRPr>
                <a:solidFill>
                  <a:schemeClr val="accent3"/>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8"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9"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A83577C7-3828-49B2-9109-6EE68EEFC263}" type="datetime6">
              <a:rPr lang="en-US" smtClean="0"/>
              <a:t>June 22</a:t>
            </a:fld>
            <a:endParaRPr lang="en-CA" dirty="0"/>
          </a:p>
        </p:txBody>
      </p:sp>
      <p:sp>
        <p:nvSpPr>
          <p:cNvPr id="10"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a:t>HR Unplugged: 2020     |</a:t>
            </a:r>
            <a:endParaRPr lang="en-US" dirty="0"/>
          </a:p>
        </p:txBody>
      </p:sp>
    </p:spTree>
    <p:extLst>
      <p:ext uri="{BB962C8B-B14F-4D97-AF65-F5344CB8AC3E}">
        <p14:creationId xmlns:p14="http://schemas.microsoft.com/office/powerpoint/2010/main" val="8997680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95300" y="1728788"/>
            <a:ext cx="11201400" cy="43389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CA" dirty="0"/>
          </a:p>
        </p:txBody>
      </p:sp>
      <p:sp>
        <p:nvSpPr>
          <p:cNvPr id="2" name="Date Placeholder 1"/>
          <p:cNvSpPr>
            <a:spLocks noGrp="1"/>
          </p:cNvSpPr>
          <p:nvPr>
            <p:ph type="dt" sz="half" idx="10"/>
          </p:nvPr>
        </p:nvSpPr>
        <p:spPr/>
        <p:txBody>
          <a:bodyPr/>
          <a:lstStyle/>
          <a:p>
            <a:fld id="{459404FA-F8DB-4B3E-B0CA-0B7907701AB3}" type="datetime6">
              <a:rPr lang="en-US" smtClean="0"/>
              <a:t>June 22</a:t>
            </a:fld>
            <a:endParaRPr lang="en-CA" dirty="0"/>
          </a:p>
        </p:txBody>
      </p:sp>
      <p:sp>
        <p:nvSpPr>
          <p:cNvPr id="4" name="Footer Placeholder 3"/>
          <p:cNvSpPr>
            <a:spLocks noGrp="1"/>
          </p:cNvSpPr>
          <p:nvPr>
            <p:ph type="ftr" sz="quarter" idx="11"/>
          </p:nvPr>
        </p:nvSpPr>
        <p:spPr/>
        <p:txBody>
          <a:bodyPr/>
          <a:lstStyle/>
          <a:p>
            <a:r>
              <a:rPr lang="en-US"/>
              <a:t>HR Unplugged: 2020     |</a:t>
            </a:r>
            <a:endParaRPr lang="en-US" dirty="0"/>
          </a:p>
        </p:txBody>
      </p:sp>
      <p:sp>
        <p:nvSpPr>
          <p:cNvPr id="6" name="Slide Number Placeholder 5"/>
          <p:cNvSpPr>
            <a:spLocks noGrp="1"/>
          </p:cNvSpPr>
          <p:nvPr>
            <p:ph type="sldNum" sz="quarter" idx="12"/>
          </p:nvPr>
        </p:nvSpPr>
        <p:spPr/>
        <p:txBody>
          <a:bodyPr/>
          <a:lstStyle/>
          <a:p>
            <a:fld id="{00E6A5BD-C011-4A45-AA3A-201790FB7F2B}" type="slidenum">
              <a:rPr lang="en-CA" smtClean="0"/>
              <a:pPr/>
              <a:t>‹#›</a:t>
            </a:fld>
            <a:endParaRPr lang="en-CA" dirty="0"/>
          </a:p>
        </p:txBody>
      </p:sp>
      <p:sp>
        <p:nvSpPr>
          <p:cNvPr id="9" name="Title 1"/>
          <p:cNvSpPr>
            <a:spLocks noGrp="1"/>
          </p:cNvSpPr>
          <p:nvPr>
            <p:ph type="title" hasCustomPrompt="1"/>
          </p:nvPr>
        </p:nvSpPr>
        <p:spPr>
          <a:xfrm>
            <a:off x="495300" y="510063"/>
            <a:ext cx="11201400" cy="914400"/>
          </a:xfrm>
        </p:spPr>
        <p:txBody>
          <a:bodyPr/>
          <a:lstStyle>
            <a:lvl1pPr>
              <a:defRPr/>
            </a:lvl1pPr>
          </a:lstStyle>
          <a:p>
            <a:r>
              <a:rPr lang="en-US" dirty="0"/>
              <a:t>Picture with Caption</a:t>
            </a:r>
            <a:endParaRPr lang="en-CA" dirty="0"/>
          </a:p>
        </p:txBody>
      </p:sp>
    </p:spTree>
    <p:extLst>
      <p:ext uri="{BB962C8B-B14F-4D97-AF65-F5344CB8AC3E}">
        <p14:creationId xmlns:p14="http://schemas.microsoft.com/office/powerpoint/2010/main" val="2545500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38047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cSld name="Divider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8641" y="1536192"/>
            <a:ext cx="11077833" cy="1508760"/>
          </a:xfrm>
        </p:spPr>
        <p:txBody>
          <a:bodyPr/>
          <a:lstStyle>
            <a:lvl1pPr>
              <a:defRPr sz="5400">
                <a:solidFill>
                  <a:schemeClr val="bg1"/>
                </a:solidFill>
              </a:defRPr>
            </a:lvl1pPr>
          </a:lstStyle>
          <a:p>
            <a:r>
              <a:rPr lang="en-US" dirty="0"/>
              <a:t>Click to add title</a:t>
            </a:r>
            <a:br>
              <a:rPr lang="en-US" dirty="0"/>
            </a:br>
            <a:r>
              <a:rPr lang="en-US" dirty="0"/>
              <a:t>(two lines maximum)</a:t>
            </a:r>
          </a:p>
        </p:txBody>
      </p:sp>
      <p:pic>
        <p:nvPicPr>
          <p:cNvPr id="4" name="Picture 3" descr="Monogram_PPT_small_white.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641" y="6159731"/>
            <a:ext cx="457200" cy="430184"/>
          </a:xfrm>
          <a:prstGeom prst="rect">
            <a:avLst/>
          </a:prstGeom>
        </p:spPr>
      </p:pic>
    </p:spTree>
    <p:extLst>
      <p:ext uri="{BB962C8B-B14F-4D97-AF65-F5344CB8AC3E}">
        <p14:creationId xmlns:p14="http://schemas.microsoft.com/office/powerpoint/2010/main" val="32031653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7" name="TextBox 6"/>
          <p:cNvSpPr txBox="1"/>
          <p:nvPr/>
        </p:nvSpPr>
        <p:spPr>
          <a:xfrm>
            <a:off x="-1213197" y="2805761"/>
            <a:ext cx="184731" cy="369332"/>
          </a:xfrm>
          <a:prstGeom prst="rect">
            <a:avLst/>
          </a:prstGeom>
          <a:noFill/>
        </p:spPr>
        <p:txBody>
          <a:bodyPr wrap="none" rtlCol="0">
            <a:spAutoFit/>
          </a:bodyPr>
          <a:lstStyle/>
          <a:p>
            <a:pPr defTabSz="457200" eaLnBrk="1" fontAlgn="auto" hangingPunct="1">
              <a:spcBef>
                <a:spcPts val="0"/>
              </a:spcBef>
              <a:spcAft>
                <a:spcPts val="0"/>
              </a:spcAft>
            </a:pPr>
            <a:endParaRPr lang="en-US" sz="1800" dirty="0">
              <a:solidFill>
                <a:srgbClr val="454545"/>
              </a:solidFill>
              <a:latin typeface="GE Inspira Pitch"/>
            </a:endParaRPr>
          </a:p>
        </p:txBody>
      </p:sp>
      <p:sp>
        <p:nvSpPr>
          <p:cNvPr id="12" name="TextBox 11"/>
          <p:cNvSpPr txBox="1"/>
          <p:nvPr userDrawn="1"/>
        </p:nvSpPr>
        <p:spPr>
          <a:xfrm>
            <a:off x="-1213197" y="2805761"/>
            <a:ext cx="184731" cy="369332"/>
          </a:xfrm>
          <a:prstGeom prst="rect">
            <a:avLst/>
          </a:prstGeom>
          <a:noFill/>
        </p:spPr>
        <p:txBody>
          <a:bodyPr wrap="none" rtlCol="0">
            <a:spAutoFit/>
          </a:bodyPr>
          <a:lstStyle/>
          <a:p>
            <a:pPr defTabSz="457200" eaLnBrk="1" fontAlgn="auto" hangingPunct="1">
              <a:spcBef>
                <a:spcPts val="0"/>
              </a:spcBef>
              <a:spcAft>
                <a:spcPts val="0"/>
              </a:spcAft>
            </a:pPr>
            <a:endParaRPr lang="en-US" sz="1800" dirty="0">
              <a:solidFill>
                <a:srgbClr val="454545"/>
              </a:solidFill>
              <a:latin typeface="GE Inspira Pitch"/>
            </a:endParaRPr>
          </a:p>
        </p:txBody>
      </p:sp>
    </p:spTree>
    <p:extLst>
      <p:ext uri="{BB962C8B-B14F-4D97-AF65-F5344CB8AC3E}">
        <p14:creationId xmlns:p14="http://schemas.microsoft.com/office/powerpoint/2010/main" val="14842060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6575" y="443140"/>
            <a:ext cx="9000935" cy="2276475"/>
          </a:xfrm>
        </p:spPr>
        <p:txBody>
          <a:bodyPr anchor="t" anchorCtr="0">
            <a:normAutofit/>
          </a:bodyPr>
          <a:lstStyle>
            <a:lvl1pPr algn="l">
              <a:lnSpc>
                <a:spcPct val="92000"/>
              </a:lnSpc>
              <a:defRPr sz="3825">
                <a:solidFill>
                  <a:schemeClr val="accent2"/>
                </a:solidFill>
              </a:defRPr>
            </a:lvl1pPr>
          </a:lstStyle>
          <a:p>
            <a:r>
              <a:rPr lang="en-US" dirty="0"/>
              <a:t>Click to edit Master title style</a:t>
            </a:r>
            <a:endParaRPr lang="en-CA" dirty="0"/>
          </a:p>
        </p:txBody>
      </p:sp>
      <p:sp>
        <p:nvSpPr>
          <p:cNvPr id="4" name="Date Placeholder 3"/>
          <p:cNvSpPr>
            <a:spLocks noGrp="1"/>
          </p:cNvSpPr>
          <p:nvPr>
            <p:ph type="dt" sz="half" idx="10"/>
          </p:nvPr>
        </p:nvSpPr>
        <p:spPr>
          <a:xfrm>
            <a:off x="2748861" y="2773470"/>
            <a:ext cx="4398073" cy="254013"/>
          </a:xfrm>
          <a:prstGeom prst="rect">
            <a:avLst/>
          </a:prstGeom>
        </p:spPr>
        <p:txBody>
          <a:bodyPr/>
          <a:lstStyle>
            <a:lvl1pPr algn="l">
              <a:defRPr sz="975" b="1">
                <a:solidFill>
                  <a:schemeClr val="accent2"/>
                </a:solidFill>
              </a:defRPr>
            </a:lvl1pPr>
          </a:lstStyle>
          <a:p>
            <a:fld id="{CE953CBB-82CF-411E-AE94-B8593A617DB9}" type="datetime6">
              <a:rPr lang="en-US" smtClean="0"/>
              <a:t>June 22</a:t>
            </a:fld>
            <a:endParaRPr lang="en-CA"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a:ext>
            </a:extLst>
          </a:blip>
          <a:srcRect r="44201"/>
          <a:stretch/>
        </p:blipFill>
        <p:spPr>
          <a:xfrm>
            <a:off x="0" y="0"/>
            <a:ext cx="7924800" cy="6858000"/>
          </a:xfrm>
          <a:prstGeom prst="rect">
            <a:avLst/>
          </a:prstGeom>
        </p:spPr>
      </p:pic>
    </p:spTree>
    <p:extLst>
      <p:ext uri="{BB962C8B-B14F-4D97-AF65-F5344CB8AC3E}">
        <p14:creationId xmlns:p14="http://schemas.microsoft.com/office/powerpoint/2010/main" val="144583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sp>
        <p:nvSpPr>
          <p:cNvPr id="6" name="Title Placeholder 7"/>
          <p:cNvSpPr>
            <a:spLocks noGrp="1"/>
          </p:cNvSpPr>
          <p:nvPr>
            <p:ph type="title"/>
          </p:nvPr>
        </p:nvSpPr>
        <p:spPr>
          <a:xfrm>
            <a:off x="548640" y="139260"/>
            <a:ext cx="11082528" cy="785293"/>
          </a:xfrm>
          <a:prstGeom prst="rect">
            <a:avLst/>
          </a:prstGeom>
        </p:spPr>
        <p:txBody>
          <a:bodyPr vert="horz" lIns="0" tIns="0" rIns="0" bIns="0" rtlCol="0" anchor="t" anchorCtr="0">
            <a:noAutofit/>
          </a:bodyPr>
          <a:lstStyle/>
          <a:p>
            <a:r>
              <a:rPr lang="en-US" dirty="0"/>
              <a:t>Click to edit Master title style</a:t>
            </a:r>
          </a:p>
        </p:txBody>
      </p:sp>
      <p:sp>
        <p:nvSpPr>
          <p:cNvPr id="7" name="Text Placeholder 9"/>
          <p:cNvSpPr>
            <a:spLocks noGrp="1"/>
          </p:cNvSpPr>
          <p:nvPr>
            <p:ph idx="1"/>
          </p:nvPr>
        </p:nvSpPr>
        <p:spPr>
          <a:xfrm>
            <a:off x="548640" y="1016829"/>
            <a:ext cx="11082528" cy="3383280"/>
          </a:xfrm>
          <a:prstGeom prst="rect">
            <a:avLst/>
          </a:prstGeom>
        </p:spPr>
        <p:txBody>
          <a:bodyPr vert="horz" lIns="0" tIns="0" rIns="0" bIns="0" rtlCol="0">
            <a:noAutofit/>
          </a:bodyPr>
          <a:lstStyle/>
          <a:p>
            <a:pPr lvl="0"/>
            <a:r>
              <a:rPr lang="en-US" dirty="0"/>
              <a:t>Click to edit Master text styles</a:t>
            </a:r>
          </a:p>
          <a:p>
            <a:pPr lvl="1"/>
            <a:r>
              <a:rPr lang="en-US" dirty="0"/>
              <a:t>First level bullet </a:t>
            </a:r>
          </a:p>
          <a:p>
            <a:pPr lvl="2"/>
            <a:r>
              <a:rPr lang="en-US" dirty="0"/>
              <a:t>Second level bullet</a:t>
            </a:r>
          </a:p>
          <a:p>
            <a:pPr lvl="3"/>
            <a:r>
              <a:rPr lang="en-US" dirty="0"/>
              <a:t>Third level bullet</a:t>
            </a:r>
          </a:p>
        </p:txBody>
      </p:sp>
      <p:sp>
        <p:nvSpPr>
          <p:cNvPr id="10" name="Text Box 18"/>
          <p:cNvSpPr txBox="1">
            <a:spLocks noChangeArrowheads="1"/>
          </p:cNvSpPr>
          <p:nvPr userDrawn="1"/>
        </p:nvSpPr>
        <p:spPr bwMode="auto">
          <a:xfrm>
            <a:off x="8925622" y="6290402"/>
            <a:ext cx="2859668" cy="288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eaLnBrk="1" fontAlgn="auto" hangingPunct="1">
              <a:spcBef>
                <a:spcPts val="0"/>
              </a:spcBef>
              <a:spcAft>
                <a:spcPts val="0"/>
              </a:spcAft>
              <a:defRPr/>
            </a:pPr>
            <a:fld id="{95990F28-EF56-40AF-B6C1-2CF755EA3890}" type="slidenum">
              <a:rPr lang="en-US" sz="675" kern="0" smtClean="0">
                <a:solidFill>
                  <a:schemeClr val="bg1"/>
                </a:solidFill>
                <a:latin typeface="GE Inspira Pitch"/>
              </a:rPr>
              <a:pPr algn="r" eaLnBrk="1" fontAlgn="auto" hangingPunct="1">
                <a:spcBef>
                  <a:spcPts val="0"/>
                </a:spcBef>
                <a:spcAft>
                  <a:spcPts val="0"/>
                </a:spcAft>
                <a:defRPr/>
              </a:pPr>
              <a:t>‹#›</a:t>
            </a:fld>
            <a:endParaRPr lang="en-US" sz="675" kern="0" dirty="0">
              <a:solidFill>
                <a:schemeClr val="bg1"/>
              </a:solidFill>
              <a:latin typeface="GE Inspira Pitch"/>
            </a:endParaRPr>
          </a:p>
          <a:p>
            <a:pPr algn="r" eaLnBrk="1" fontAlgn="auto" hangingPunct="1">
              <a:spcBef>
                <a:spcPts val="0"/>
              </a:spcBef>
              <a:spcAft>
                <a:spcPts val="0"/>
              </a:spcAft>
              <a:defRPr/>
            </a:pPr>
            <a:r>
              <a:rPr lang="en-US" sz="600" kern="0" dirty="0">
                <a:solidFill>
                  <a:schemeClr val="bg1"/>
                </a:solidFill>
                <a:latin typeface="GE Inspira Pitch"/>
              </a:rPr>
              <a:t>MDCC Dinner</a:t>
            </a:r>
          </a:p>
          <a:p>
            <a:pPr algn="r" eaLnBrk="1" fontAlgn="auto" hangingPunct="1">
              <a:spcBef>
                <a:spcPts val="0"/>
              </a:spcBef>
              <a:spcAft>
                <a:spcPts val="0"/>
              </a:spcAft>
              <a:defRPr/>
            </a:pPr>
            <a:r>
              <a:rPr lang="en-US" sz="600" kern="0" dirty="0">
                <a:solidFill>
                  <a:schemeClr val="bg1"/>
                </a:solidFill>
                <a:latin typeface="GE Inspira Pitch"/>
              </a:rPr>
              <a:t>June 8, 2016</a:t>
            </a:r>
          </a:p>
        </p:txBody>
      </p:sp>
      <p:pic>
        <p:nvPicPr>
          <p:cNvPr id="11" name="Picture 10"/>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11116"/>
            <a:ext cx="12192000" cy="684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ate Placeholder 3"/>
          <p:cNvSpPr>
            <a:spLocks noGrp="1"/>
          </p:cNvSpPr>
          <p:nvPr>
            <p:ph type="dt" sz="half" idx="2"/>
          </p:nvPr>
        </p:nvSpPr>
        <p:spPr>
          <a:xfrm>
            <a:off x="9814561" y="6549138"/>
            <a:ext cx="1599020" cy="182880"/>
          </a:xfrm>
          <a:prstGeom prst="rect">
            <a:avLst/>
          </a:prstGeom>
        </p:spPr>
        <p:txBody>
          <a:bodyPr vert="horz" lIns="0" tIns="0" rIns="0" bIns="0" rtlCol="0" anchor="t" anchorCtr="0">
            <a:noAutofit/>
          </a:bodyPr>
          <a:lstStyle>
            <a:lvl1pPr algn="r">
              <a:defRPr sz="1000" spc="-10" baseline="0">
                <a:solidFill>
                  <a:schemeClr val="accent2"/>
                </a:solidFill>
              </a:defRPr>
            </a:lvl1pPr>
          </a:lstStyle>
          <a:p>
            <a:fld id="{5B866A4C-0486-41DB-9E44-2BD3C92C6B9C}" type="datetime6">
              <a:rPr lang="en-US" smtClean="0"/>
              <a:t>June 22</a:t>
            </a:fld>
            <a:endParaRPr lang="en-CA" dirty="0"/>
          </a:p>
        </p:txBody>
      </p:sp>
      <p:sp>
        <p:nvSpPr>
          <p:cNvPr id="14" name="Slide Number Placeholder 5"/>
          <p:cNvSpPr>
            <a:spLocks noGrp="1"/>
          </p:cNvSpPr>
          <p:nvPr>
            <p:ph type="sldNum" sz="quarter" idx="4"/>
          </p:nvPr>
        </p:nvSpPr>
        <p:spPr>
          <a:xfrm>
            <a:off x="11413999" y="6549138"/>
            <a:ext cx="329636" cy="182880"/>
          </a:xfrm>
          <a:prstGeom prst="rect">
            <a:avLst/>
          </a:prstGeom>
        </p:spPr>
        <p:txBody>
          <a:bodyPr vert="horz" lIns="0" tIns="0" rIns="0" bIns="0" rtlCol="0" anchor="t" anchorCtr="0">
            <a:noAutofit/>
          </a:bodyPr>
          <a:lstStyle>
            <a:lvl1pPr algn="r">
              <a:defRPr sz="1000" spc="-10" baseline="0">
                <a:solidFill>
                  <a:schemeClr val="accent2"/>
                </a:solidFill>
              </a:defRPr>
            </a:lvl1pPr>
          </a:lstStyle>
          <a:p>
            <a:fld id="{00E6A5BD-C011-4A45-AA3A-201790FB7F2B}" type="slidenum">
              <a:rPr lang="en-CA" smtClean="0"/>
              <a:pPr/>
              <a:t>‹#›</a:t>
            </a:fld>
            <a:endParaRPr lang="en-CA" dirty="0"/>
          </a:p>
        </p:txBody>
      </p:sp>
      <p:cxnSp>
        <p:nvCxnSpPr>
          <p:cNvPr id="15" name="Straight Connector 14"/>
          <p:cNvCxnSpPr/>
          <p:nvPr userDrawn="1"/>
        </p:nvCxnSpPr>
        <p:spPr>
          <a:xfrm>
            <a:off x="1627189" y="6487198"/>
            <a:ext cx="10115740"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a:off x="467501" y="6391656"/>
            <a:ext cx="384048" cy="292608"/>
          </a:xfrm>
          <a:prstGeom prst="rect">
            <a:avLst/>
          </a:prstGeom>
        </p:spPr>
      </p:pic>
      <p:cxnSp>
        <p:nvCxnSpPr>
          <p:cNvPr id="17" name="Straight Connector 16"/>
          <p:cNvCxnSpPr/>
          <p:nvPr userDrawn="1"/>
        </p:nvCxnSpPr>
        <p:spPr>
          <a:xfrm>
            <a:off x="996696" y="6487198"/>
            <a:ext cx="10746232" cy="0"/>
          </a:xfrm>
          <a:prstGeom prst="line">
            <a:avLst/>
          </a:prstGeom>
          <a:ln w="31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072128" y="6549138"/>
            <a:ext cx="5742432" cy="182880"/>
          </a:xfrm>
          <a:prstGeom prst="rect">
            <a:avLst/>
          </a:prstGeom>
          <a:noFill/>
        </p:spPr>
        <p:txBody>
          <a:bodyPr wrap="square" lIns="0" tIns="0" rIns="0" bIns="0" rtlCol="0">
            <a:noAutofit/>
          </a:bodyPr>
          <a:lstStyle/>
          <a:p>
            <a:r>
              <a:rPr lang="en-CA" sz="900" spc="-10" baseline="0" dirty="0">
                <a:solidFill>
                  <a:schemeClr val="accent2"/>
                </a:solidFill>
              </a:rPr>
              <a:t>Confidential. Not to be copied, distributed, or reproduced without prior approval. </a:t>
            </a:r>
          </a:p>
        </p:txBody>
      </p:sp>
    </p:spTree>
    <p:extLst>
      <p:ext uri="{BB962C8B-B14F-4D97-AF65-F5344CB8AC3E}">
        <p14:creationId xmlns:p14="http://schemas.microsoft.com/office/powerpoint/2010/main" val="20845619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44273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Storytelling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11532360" y="6400802"/>
            <a:ext cx="423081" cy="435257"/>
          </a:xfrm>
          <a:prstGeom prst="rect">
            <a:avLst/>
          </a:prstGeom>
        </p:spPr>
        <p:txBody>
          <a:bodyPr/>
          <a:lstStyle>
            <a:lvl1pPr>
              <a:defRPr sz="900"/>
            </a:lvl1pPr>
          </a:lstStyle>
          <a:p>
            <a:fld id="{00E6A5BD-C011-4A45-AA3A-201790FB7F2B}" type="slidenum">
              <a:rPr lang="en-CA" smtClean="0"/>
              <a:pPr/>
              <a:t>‹#›</a:t>
            </a:fld>
            <a:endParaRPr lang="en-CA" dirty="0"/>
          </a:p>
        </p:txBody>
      </p:sp>
      <p:sp>
        <p:nvSpPr>
          <p:cNvPr id="6" name="Content Placeholder 2"/>
          <p:cNvSpPr>
            <a:spLocks noGrp="1"/>
          </p:cNvSpPr>
          <p:nvPr>
            <p:ph idx="1"/>
          </p:nvPr>
        </p:nvSpPr>
        <p:spPr>
          <a:xfrm>
            <a:off x="495300" y="1603166"/>
            <a:ext cx="11201400" cy="4319584"/>
          </a:xfrm>
        </p:spPr>
        <p:txBody>
          <a:bodyPr/>
          <a:lstStyle>
            <a:lvl1pPr>
              <a:defRPr sz="2100">
                <a:solidFill>
                  <a:schemeClr val="accent3"/>
                </a:solidFill>
              </a:defRPr>
            </a:lvl1pPr>
            <a:lvl2pPr marL="178308" indent="-137160">
              <a:defRPr sz="1950"/>
            </a:lvl2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977835726"/>
      </p:ext>
    </p:extLst>
  </p:cSld>
  <p:clrMapOvr>
    <a:masterClrMapping/>
  </p:clrMapOvr>
  <p:extLst>
    <p:ext uri="{DCECCB84-F9BA-43D5-87BE-67443E8EF086}">
      <p15:sldGuideLst xmlns:p15="http://schemas.microsoft.com/office/powerpoint/2012/main">
        <p15:guide id="1" orient="horz" pos="1056">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Title and Content - No Rule">
    <p:spTree>
      <p:nvGrpSpPr>
        <p:cNvPr id="1" name=""/>
        <p:cNvGrpSpPr/>
        <p:nvPr/>
      </p:nvGrpSpPr>
      <p:grpSpPr>
        <a:xfrm>
          <a:off x="0" y="0"/>
          <a:ext cx="0" cy="0"/>
          <a:chOff x="0" y="0"/>
          <a:chExt cx="0" cy="0"/>
        </a:xfrm>
      </p:grpSpPr>
      <p:sp>
        <p:nvSpPr>
          <p:cNvPr id="19" name="Content Placeholder 6"/>
          <p:cNvSpPr>
            <a:spLocks noGrp="1"/>
          </p:cNvSpPr>
          <p:nvPr>
            <p:ph sz="quarter" idx="13"/>
          </p:nvPr>
        </p:nvSpPr>
        <p:spPr>
          <a:xfrm>
            <a:off x="495300" y="1602754"/>
            <a:ext cx="11201400" cy="4324756"/>
          </a:xfrm>
        </p:spPr>
        <p:txBody>
          <a:bodyPr/>
          <a:lstStyle>
            <a:lvl1pPr>
              <a:defRPr>
                <a:solidFill>
                  <a:schemeClr val="accent3"/>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9" name="Date Placeholder 3"/>
          <p:cNvSpPr>
            <a:spLocks noGrp="1"/>
          </p:cNvSpPr>
          <p:nvPr>
            <p:ph type="dt" sz="half" idx="2"/>
          </p:nvPr>
        </p:nvSpPr>
        <p:spPr>
          <a:xfrm>
            <a:off x="4598626" y="6432462"/>
            <a:ext cx="1671207" cy="182880"/>
          </a:xfrm>
          <a:prstGeom prst="rect">
            <a:avLst/>
          </a:prstGeom>
        </p:spPr>
        <p:txBody>
          <a:bodyPr vert="horz" lIns="0" tIns="0" rIns="0" bIns="0" rtlCol="0" anchor="t" anchorCtr="0">
            <a:noAutofit/>
          </a:bodyPr>
          <a:lstStyle>
            <a:lvl1pPr algn="l">
              <a:defRPr sz="750">
                <a:solidFill>
                  <a:schemeClr val="accent2"/>
                </a:solidFill>
              </a:defRPr>
            </a:lvl1pPr>
          </a:lstStyle>
          <a:p>
            <a:fld id="{1E8A2D86-1F67-4216-99B3-F16E3982966C}" type="datetime6">
              <a:rPr lang="en-US" smtClean="0"/>
              <a:t>June 22</a:t>
            </a:fld>
            <a:endParaRPr lang="en-CA" dirty="0"/>
          </a:p>
        </p:txBody>
      </p:sp>
      <p:sp>
        <p:nvSpPr>
          <p:cNvPr id="10"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750">
                <a:solidFill>
                  <a:schemeClr val="tx1"/>
                </a:solidFill>
              </a:defRPr>
            </a:lvl1pPr>
          </a:lstStyle>
          <a:p>
            <a:r>
              <a:rPr lang="en-US"/>
              <a:t>HR Unplugged: 2020     |</a:t>
            </a:r>
            <a:endParaRPr lang="en-US" dirty="0"/>
          </a:p>
        </p:txBody>
      </p:sp>
    </p:spTree>
    <p:extLst>
      <p:ext uri="{BB962C8B-B14F-4D97-AF65-F5344CB8AC3E}">
        <p14:creationId xmlns:p14="http://schemas.microsoft.com/office/powerpoint/2010/main" val="2176483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Divider Dark Image">
    <p:bg>
      <p:bgPr>
        <a:solidFill>
          <a:schemeClr val="bg2"/>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9144" y="-9144"/>
            <a:ext cx="12207240" cy="6876288"/>
          </a:xfrm>
        </p:spPr>
        <p:txBody>
          <a:bodyPr/>
          <a:lstStyle/>
          <a:p>
            <a:r>
              <a:rPr lang="en-US"/>
              <a:t>Click icon to add picture</a:t>
            </a:r>
            <a:endParaRPr lang="en-CA"/>
          </a:p>
        </p:txBody>
      </p:sp>
      <p:sp>
        <p:nvSpPr>
          <p:cNvPr id="2" name="Title 1"/>
          <p:cNvSpPr>
            <a:spLocks noGrp="1"/>
          </p:cNvSpPr>
          <p:nvPr>
            <p:ph type="title" hasCustomPrompt="1"/>
          </p:nvPr>
        </p:nvSpPr>
        <p:spPr>
          <a:xfrm>
            <a:off x="495300" y="1645920"/>
            <a:ext cx="9267952" cy="664797"/>
          </a:xfrm>
        </p:spPr>
        <p:txBody>
          <a:bodyPr wrap="square" anchor="ctr" anchorCtr="0">
            <a:spAutoFit/>
          </a:bodyPr>
          <a:lstStyle>
            <a:lvl1pPr>
              <a:lnSpc>
                <a:spcPct val="90000"/>
              </a:lnSpc>
              <a:defRPr sz="4800">
                <a:solidFill>
                  <a:schemeClr val="bg1"/>
                </a:solidFill>
              </a:defRPr>
            </a:lvl1pPr>
          </a:lstStyle>
          <a:p>
            <a:r>
              <a:rPr lang="en-US" dirty="0"/>
              <a:t>Section Title Dark Image Layout</a:t>
            </a:r>
            <a:endParaRPr lang="en-CA" dirty="0"/>
          </a:p>
        </p:txBody>
      </p:sp>
    </p:spTree>
    <p:extLst>
      <p:ext uri="{BB962C8B-B14F-4D97-AF65-F5344CB8AC3E}">
        <p14:creationId xmlns:p14="http://schemas.microsoft.com/office/powerpoint/2010/main" val="401717555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530" y="219456"/>
            <a:ext cx="9996354" cy="914400"/>
          </a:xfrm>
        </p:spPr>
        <p:txBody>
          <a:bodyPr/>
          <a:lstStyle>
            <a:lvl1pPr>
              <a:defRPr/>
            </a:lvl1pPr>
          </a:lstStyle>
          <a:p>
            <a:r>
              <a:rPr lang="en-US" dirty="0"/>
              <a:t>Title and Content Layout</a:t>
            </a:r>
            <a:endParaRPr lang="en-CA" dirty="0"/>
          </a:p>
        </p:txBody>
      </p:sp>
      <p:sp>
        <p:nvSpPr>
          <p:cNvPr id="4" name="Date Placeholder 3"/>
          <p:cNvSpPr>
            <a:spLocks noGrp="1"/>
          </p:cNvSpPr>
          <p:nvPr>
            <p:ph type="dt" sz="half" idx="10"/>
          </p:nvPr>
        </p:nvSpPr>
        <p:spPr/>
        <p:txBody>
          <a:bodyPr/>
          <a:lstStyle/>
          <a:p>
            <a:fld id="{0C729B63-2D09-4E25-9A3B-CA897F24AA4C}" type="datetime6">
              <a:rPr lang="en-US" smtClean="0"/>
              <a:t>June 22</a:t>
            </a:fld>
            <a:endParaRPr lang="en-CA" dirty="0"/>
          </a:p>
        </p:txBody>
      </p:sp>
      <p:sp>
        <p:nvSpPr>
          <p:cNvPr id="5" name="Footer Placeholder 4"/>
          <p:cNvSpPr>
            <a:spLocks noGrp="1"/>
          </p:cNvSpPr>
          <p:nvPr>
            <p:ph type="ftr" sz="quarter" idx="11"/>
          </p:nvPr>
        </p:nvSpPr>
        <p:spPr/>
        <p:txBody>
          <a:bodyPr/>
          <a:lstStyle/>
          <a:p>
            <a:r>
              <a:rPr lang="en-CA"/>
              <a:t>HR Unplugged: 2020     |</a:t>
            </a:r>
            <a:endParaRPr lang="en-CA" dirty="0"/>
          </a:p>
        </p:txBody>
      </p:sp>
      <p:sp>
        <p:nvSpPr>
          <p:cNvPr id="6" name="Slide Number Placeholder 5"/>
          <p:cNvSpPr>
            <a:spLocks noGrp="1"/>
          </p:cNvSpPr>
          <p:nvPr>
            <p:ph type="sldNum" sz="quarter" idx="12"/>
          </p:nvPr>
        </p:nvSpPr>
        <p:spPr/>
        <p:txBody>
          <a:bodyPr/>
          <a:lstStyle/>
          <a:p>
            <a:fld id="{00E6A5BD-C011-4A45-AA3A-201790FB7F2B}" type="slidenum">
              <a:rPr lang="en-CA" smtClean="0"/>
              <a:t>‹#›</a:t>
            </a:fld>
            <a:endParaRPr lang="en-CA" dirty="0"/>
          </a:p>
        </p:txBody>
      </p:sp>
      <p:sp>
        <p:nvSpPr>
          <p:cNvPr id="12" name="Content Placeholder 11"/>
          <p:cNvSpPr>
            <a:spLocks noGrp="1"/>
          </p:cNvSpPr>
          <p:nvPr>
            <p:ph sz="quarter" idx="14"/>
          </p:nvPr>
        </p:nvSpPr>
        <p:spPr>
          <a:xfrm>
            <a:off x="627797" y="1847088"/>
            <a:ext cx="10003691"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2694253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Divider Light Image">
    <p:bg>
      <p:bgPr>
        <a:solidFill>
          <a:schemeClr val="bg2"/>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9144" y="-9144"/>
            <a:ext cx="12207240" cy="6876288"/>
          </a:xfrm>
        </p:spPr>
        <p:txBody>
          <a:bodyPr/>
          <a:lstStyle/>
          <a:p>
            <a:r>
              <a:rPr lang="en-US"/>
              <a:t>Click icon to add picture</a:t>
            </a:r>
            <a:endParaRPr lang="en-CA"/>
          </a:p>
        </p:txBody>
      </p:sp>
      <p:sp>
        <p:nvSpPr>
          <p:cNvPr id="2" name="Title 1"/>
          <p:cNvSpPr>
            <a:spLocks noGrp="1"/>
          </p:cNvSpPr>
          <p:nvPr>
            <p:ph type="title" hasCustomPrompt="1"/>
          </p:nvPr>
        </p:nvSpPr>
        <p:spPr>
          <a:xfrm>
            <a:off x="495300" y="1536192"/>
            <a:ext cx="9277096" cy="914400"/>
          </a:xfrm>
        </p:spPr>
        <p:txBody>
          <a:bodyPr anchor="ctr" anchorCtr="0">
            <a:noAutofit/>
          </a:bodyPr>
          <a:lstStyle>
            <a:lvl1pPr>
              <a:lnSpc>
                <a:spcPct val="90000"/>
              </a:lnSpc>
              <a:defRPr sz="4800">
                <a:solidFill>
                  <a:schemeClr val="accent2"/>
                </a:solidFill>
              </a:defRPr>
            </a:lvl1pPr>
          </a:lstStyle>
          <a:p>
            <a:r>
              <a:rPr lang="en-US" dirty="0"/>
              <a:t>Section Divider Light Image Layout</a:t>
            </a:r>
            <a:endParaRPr lang="en-CA" dirty="0"/>
          </a:p>
        </p:txBody>
      </p:sp>
    </p:spTree>
    <p:extLst>
      <p:ext uri="{BB962C8B-B14F-4D97-AF65-F5344CB8AC3E}">
        <p14:creationId xmlns:p14="http://schemas.microsoft.com/office/powerpoint/2010/main" val="339111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 No Rule">
    <p:spTree>
      <p:nvGrpSpPr>
        <p:cNvPr id="1" name=""/>
        <p:cNvGrpSpPr/>
        <p:nvPr/>
      </p:nvGrpSpPr>
      <p:grpSpPr>
        <a:xfrm>
          <a:off x="0" y="0"/>
          <a:ext cx="0" cy="0"/>
          <a:chOff x="0" y="0"/>
          <a:chExt cx="0" cy="0"/>
        </a:xfrm>
      </p:grpSpPr>
      <p:sp>
        <p:nvSpPr>
          <p:cNvPr id="19" name="Content Placeholder 6"/>
          <p:cNvSpPr>
            <a:spLocks noGrp="1"/>
          </p:cNvSpPr>
          <p:nvPr>
            <p:ph sz="quarter" idx="13"/>
          </p:nvPr>
        </p:nvSpPr>
        <p:spPr>
          <a:xfrm>
            <a:off x="495300" y="1602754"/>
            <a:ext cx="11201400" cy="4324756"/>
          </a:xfrm>
        </p:spPr>
        <p:txBody>
          <a:bodyPr/>
          <a:lstStyle>
            <a:lvl1pPr>
              <a:defRPr>
                <a:solidFill>
                  <a:schemeClr val="accent3"/>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8"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9"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2BABA2B0-B081-4CF2-A476-CA5C1024B47A}" type="datetime6">
              <a:rPr lang="en-US" smtClean="0"/>
              <a:pPr/>
              <a:t>June 22</a:t>
            </a:fld>
            <a:r>
              <a:rPr lang="en-US" dirty="0"/>
              <a:t>20</a:t>
            </a:r>
            <a:endParaRPr lang="en-CA" dirty="0"/>
          </a:p>
        </p:txBody>
      </p:sp>
      <p:sp>
        <p:nvSpPr>
          <p:cNvPr id="10"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2673308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Title Placeholder 1"/>
          <p:cNvSpPr>
            <a:spLocks noGrp="1"/>
          </p:cNvSpPr>
          <p:nvPr>
            <p:ph type="title" hasCustomPrompt="1"/>
          </p:nvPr>
        </p:nvSpPr>
        <p:spPr>
          <a:xfrm>
            <a:off x="495300" y="509833"/>
            <a:ext cx="11201400" cy="914400"/>
          </a:xfrm>
          <a:prstGeom prst="rect">
            <a:avLst/>
          </a:prstGeom>
        </p:spPr>
        <p:txBody>
          <a:bodyPr vert="horz" lIns="0" tIns="0" rIns="0" bIns="0" rtlCol="0" anchor="t" anchorCtr="0">
            <a:noAutofit/>
          </a:bodyPr>
          <a:lstStyle>
            <a:lvl1pPr>
              <a:defRPr/>
            </a:lvl1pPr>
          </a:lstStyle>
          <a:p>
            <a:r>
              <a:rPr lang="en-US" dirty="0"/>
              <a:t>Click to edit </a:t>
            </a:r>
            <a:r>
              <a:rPr lang="en-US"/>
              <a:t>Master </a:t>
            </a:r>
            <a:br>
              <a:rPr lang="en-US"/>
            </a:br>
            <a:r>
              <a:rPr lang="en-US"/>
              <a:t>title </a:t>
            </a:r>
            <a:r>
              <a:rPr lang="en-US" dirty="0"/>
              <a:t>style</a:t>
            </a:r>
            <a:endParaRPr lang="en-CA" dirty="0"/>
          </a:p>
        </p:txBody>
      </p:sp>
      <p:sp>
        <p:nvSpPr>
          <p:cNvPr id="7" name="Content Placeholder 6"/>
          <p:cNvSpPr>
            <a:spLocks noGrp="1"/>
          </p:cNvSpPr>
          <p:nvPr>
            <p:ph sz="quarter" idx="13"/>
          </p:nvPr>
        </p:nvSpPr>
        <p:spPr>
          <a:xfrm>
            <a:off x="495300" y="1793081"/>
            <a:ext cx="11201400" cy="4290059"/>
          </a:xfrm>
        </p:spPr>
        <p:txBody>
          <a:bodyPr/>
          <a:lstStyle>
            <a:lvl4pPr marL="682625" indent="-173038">
              <a:defRPr/>
            </a:lvl4pPr>
            <a:lvl5pPr marL="914400" indent="-1730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flipV="1">
            <a:off x="495300" y="1655064"/>
            <a:ext cx="11201400" cy="974"/>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3"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084E683C-A3A9-4815-8224-E1EAC9652635}" type="datetime6">
              <a:rPr lang="en-US" smtClean="0"/>
              <a:pPr/>
              <a:t>June 22</a:t>
            </a:fld>
            <a:r>
              <a:rPr lang="en-US" dirty="0"/>
              <a:t>20</a:t>
            </a:r>
            <a:endParaRPr lang="en-CA" dirty="0"/>
          </a:p>
        </p:txBody>
      </p:sp>
      <p:sp>
        <p:nvSpPr>
          <p:cNvPr id="14"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3839882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4" name="Title 3"/>
          <p:cNvSpPr>
            <a:spLocks noGrp="1"/>
          </p:cNvSpPr>
          <p:nvPr>
            <p:ph type="title"/>
          </p:nvPr>
        </p:nvSpPr>
        <p:spPr>
          <a:xfrm>
            <a:off x="495300" y="509833"/>
            <a:ext cx="11201400" cy="914400"/>
          </a:xfrm>
        </p:spPr>
        <p:txBody>
          <a:bodyPr/>
          <a:lstStyle/>
          <a:p>
            <a:r>
              <a:rPr lang="en-US"/>
              <a:t>Click to edit Master title style</a:t>
            </a:r>
            <a:endParaRPr lang="en-US" dirty="0"/>
          </a:p>
        </p:txBody>
      </p:sp>
      <p:sp>
        <p:nvSpPr>
          <p:cNvPr id="14"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24" name="Content Placeholder 9"/>
          <p:cNvSpPr>
            <a:spLocks noGrp="1"/>
          </p:cNvSpPr>
          <p:nvPr>
            <p:ph sz="quarter" idx="13"/>
          </p:nvPr>
        </p:nvSpPr>
        <p:spPr>
          <a:xfrm>
            <a:off x="495300" y="2393244"/>
            <a:ext cx="5220880" cy="3678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5" name="Content Placeholder 11"/>
          <p:cNvSpPr>
            <a:spLocks noGrp="1"/>
          </p:cNvSpPr>
          <p:nvPr>
            <p:ph sz="quarter" idx="14"/>
          </p:nvPr>
        </p:nvSpPr>
        <p:spPr>
          <a:xfrm>
            <a:off x="6475820" y="2393244"/>
            <a:ext cx="5220880" cy="3678370"/>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cxnSp>
        <p:nvCxnSpPr>
          <p:cNvPr id="26" name="Straight Connector 25"/>
          <p:cNvCxnSpPr>
            <a:cxnSpLocks/>
          </p:cNvCxnSpPr>
          <p:nvPr/>
        </p:nvCxnSpPr>
        <p:spPr>
          <a:xfrm>
            <a:off x="495300" y="1974057"/>
            <a:ext cx="52208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cxnSpLocks/>
          </p:cNvCxnSpPr>
          <p:nvPr/>
        </p:nvCxnSpPr>
        <p:spPr>
          <a:xfrm>
            <a:off x="6475820" y="1974057"/>
            <a:ext cx="52208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8" name="Text Placeholder 18"/>
          <p:cNvSpPr>
            <a:spLocks noGrp="1"/>
          </p:cNvSpPr>
          <p:nvPr>
            <p:ph type="body" sz="quarter" idx="15"/>
          </p:nvPr>
        </p:nvSpPr>
        <p:spPr>
          <a:xfrm>
            <a:off x="495300" y="1486038"/>
            <a:ext cx="5220880" cy="365760"/>
          </a:xfrm>
        </p:spPr>
        <p:txBody>
          <a:bodyPr vert="horz" lIns="0" tIns="0" rIns="0" bIns="0" rtlCol="0" anchor="b">
            <a:noAutofit/>
          </a:bodyPr>
          <a:lstStyle>
            <a:lvl1pPr algn="l">
              <a:defRPr lang="en-US" sz="1600" b="1" dirty="0"/>
            </a:lvl1pPr>
          </a:lstStyle>
          <a:p>
            <a:pPr lvl="0">
              <a:lnSpc>
                <a:spcPct val="90000"/>
              </a:lnSpc>
              <a:spcBef>
                <a:spcPts val="0"/>
              </a:spcBef>
            </a:pPr>
            <a:r>
              <a:rPr lang="en-US"/>
              <a:t>Click to edit Master text styles</a:t>
            </a:r>
          </a:p>
        </p:txBody>
      </p:sp>
      <p:sp>
        <p:nvSpPr>
          <p:cNvPr id="29" name="Text Placeholder 18"/>
          <p:cNvSpPr>
            <a:spLocks noGrp="1"/>
          </p:cNvSpPr>
          <p:nvPr>
            <p:ph type="body" sz="quarter" idx="16"/>
          </p:nvPr>
        </p:nvSpPr>
        <p:spPr>
          <a:xfrm>
            <a:off x="6475820" y="1486038"/>
            <a:ext cx="5220880" cy="365760"/>
          </a:xfrm>
        </p:spPr>
        <p:txBody>
          <a:bodyPr vert="horz" lIns="0" tIns="0" rIns="0" bIns="0" rtlCol="0" anchor="b">
            <a:noAutofit/>
          </a:bodyPr>
          <a:lstStyle>
            <a:lvl1pPr>
              <a:defRPr lang="en-US" sz="1600" b="1" dirty="0"/>
            </a:lvl1pPr>
          </a:lstStyle>
          <a:p>
            <a:pPr lvl="0">
              <a:lnSpc>
                <a:spcPct val="90000"/>
              </a:lnSpc>
              <a:spcBef>
                <a:spcPts val="0"/>
              </a:spcBef>
            </a:pPr>
            <a:r>
              <a:rPr lang="en-US"/>
              <a:t>Click to edit Master text styles</a:t>
            </a:r>
          </a:p>
        </p:txBody>
      </p:sp>
      <p:sp>
        <p:nvSpPr>
          <p:cNvPr id="12"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AFEB5C26-582C-43D1-9D68-7158ED670E2E}" type="datetime6">
              <a:rPr lang="en-US" smtClean="0"/>
              <a:pPr/>
              <a:t>June 22</a:t>
            </a:fld>
            <a:r>
              <a:rPr lang="en-US" dirty="0"/>
              <a:t>20</a:t>
            </a:r>
            <a:endParaRPr lang="en-CA" dirty="0"/>
          </a:p>
        </p:txBody>
      </p:sp>
      <p:sp>
        <p:nvSpPr>
          <p:cNvPr id="16"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371928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509833"/>
            <a:ext cx="11201400" cy="914400"/>
          </a:xfrm>
        </p:spPr>
        <p:txBody>
          <a:bodyPr/>
          <a:lstStyle>
            <a:lvl1pPr>
              <a:defRPr/>
            </a:lvl1pPr>
          </a:lstStyle>
          <a:p>
            <a:r>
              <a:rPr lang="en-US" dirty="0"/>
              <a:t>Two Content Layout</a:t>
            </a:r>
            <a:endParaRPr lang="en-CA" dirty="0"/>
          </a:p>
        </p:txBody>
      </p:sp>
      <p:sp>
        <p:nvSpPr>
          <p:cNvPr id="10" name="Content Placeholder 9"/>
          <p:cNvSpPr>
            <a:spLocks noGrp="1"/>
          </p:cNvSpPr>
          <p:nvPr>
            <p:ph sz="quarter" idx="13"/>
          </p:nvPr>
        </p:nvSpPr>
        <p:spPr>
          <a:xfrm>
            <a:off x="495300" y="2049116"/>
            <a:ext cx="5220880" cy="40468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2" name="Content Placeholder 11"/>
          <p:cNvSpPr>
            <a:spLocks noGrp="1"/>
          </p:cNvSpPr>
          <p:nvPr>
            <p:ph sz="quarter" idx="14"/>
          </p:nvPr>
        </p:nvSpPr>
        <p:spPr>
          <a:xfrm>
            <a:off x="6475820" y="2049116"/>
            <a:ext cx="5220880" cy="4046883"/>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cxnSp>
        <p:nvCxnSpPr>
          <p:cNvPr id="17" name="Straight Connector 16"/>
          <p:cNvCxnSpPr>
            <a:cxnSpLocks/>
          </p:cNvCxnSpPr>
          <p:nvPr/>
        </p:nvCxnSpPr>
        <p:spPr>
          <a:xfrm>
            <a:off x="495300" y="1918336"/>
            <a:ext cx="52208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cxnSpLocks/>
          </p:cNvCxnSpPr>
          <p:nvPr/>
        </p:nvCxnSpPr>
        <p:spPr>
          <a:xfrm>
            <a:off x="6475820" y="1918336"/>
            <a:ext cx="522088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9" name="Text Placeholder 18"/>
          <p:cNvSpPr>
            <a:spLocks noGrp="1"/>
          </p:cNvSpPr>
          <p:nvPr>
            <p:ph type="body" sz="quarter" idx="15"/>
          </p:nvPr>
        </p:nvSpPr>
        <p:spPr>
          <a:xfrm>
            <a:off x="495300" y="1486038"/>
            <a:ext cx="5220880" cy="365760"/>
          </a:xfrm>
        </p:spPr>
        <p:txBody>
          <a:bodyPr vert="horz" lIns="0" tIns="0" rIns="0" bIns="0" rtlCol="0" anchor="b">
            <a:noAutofit/>
          </a:bodyPr>
          <a:lstStyle>
            <a:lvl1pPr algn="l">
              <a:defRPr lang="en-US" sz="1600" b="1" dirty="0">
                <a:solidFill>
                  <a:schemeClr val="accent3"/>
                </a:solidFill>
              </a:defRPr>
            </a:lvl1pPr>
          </a:lstStyle>
          <a:p>
            <a:pPr lvl="0">
              <a:lnSpc>
                <a:spcPct val="90000"/>
              </a:lnSpc>
              <a:spcBef>
                <a:spcPts val="0"/>
              </a:spcBef>
            </a:pPr>
            <a:r>
              <a:rPr lang="en-US"/>
              <a:t>Click to edit Master text styles</a:t>
            </a:r>
          </a:p>
        </p:txBody>
      </p:sp>
      <p:sp>
        <p:nvSpPr>
          <p:cNvPr id="22" name="Text Placeholder 18"/>
          <p:cNvSpPr>
            <a:spLocks noGrp="1"/>
          </p:cNvSpPr>
          <p:nvPr>
            <p:ph type="body" sz="quarter" idx="16"/>
          </p:nvPr>
        </p:nvSpPr>
        <p:spPr>
          <a:xfrm>
            <a:off x="6475820" y="1486038"/>
            <a:ext cx="5220880" cy="365760"/>
          </a:xfrm>
        </p:spPr>
        <p:txBody>
          <a:bodyPr vert="horz" lIns="0" tIns="0" rIns="0" bIns="0" rtlCol="0" anchor="b">
            <a:noAutofit/>
          </a:bodyPr>
          <a:lstStyle>
            <a:lvl1pPr>
              <a:defRPr lang="en-US" sz="1600" b="1" dirty="0">
                <a:solidFill>
                  <a:schemeClr val="accent3"/>
                </a:solidFill>
              </a:defRPr>
            </a:lvl1pPr>
          </a:lstStyle>
          <a:p>
            <a:pPr lvl="0">
              <a:lnSpc>
                <a:spcPct val="90000"/>
              </a:lnSpc>
              <a:spcBef>
                <a:spcPts val="0"/>
              </a:spcBef>
            </a:pPr>
            <a:r>
              <a:rPr lang="en-US"/>
              <a:t>Click to edit Master text styles</a:t>
            </a:r>
          </a:p>
        </p:txBody>
      </p:sp>
      <p:sp>
        <p:nvSpPr>
          <p:cNvPr id="15"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1000">
                <a:solidFill>
                  <a:schemeClr val="accent2"/>
                </a:solidFill>
              </a:defRPr>
            </a:lvl1pPr>
          </a:lstStyle>
          <a:p>
            <a:fld id="{00E6A5BD-C011-4A45-AA3A-201790FB7F2B}" type="slidenum">
              <a:rPr lang="en-CA" smtClean="0"/>
              <a:pPr/>
              <a:t>‹#›</a:t>
            </a:fld>
            <a:endParaRPr lang="en-CA" dirty="0"/>
          </a:p>
        </p:txBody>
      </p:sp>
      <p:sp>
        <p:nvSpPr>
          <p:cNvPr id="14"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1000">
                <a:solidFill>
                  <a:schemeClr val="accent2"/>
                </a:solidFill>
              </a:defRPr>
            </a:lvl1pPr>
          </a:lstStyle>
          <a:p>
            <a:fld id="{3BFCC0CF-5462-4972-9AEC-343ACFD15874}" type="datetime6">
              <a:rPr lang="en-US" smtClean="0"/>
              <a:pPr/>
              <a:t>June 22</a:t>
            </a:fld>
            <a:r>
              <a:rPr lang="en-US" dirty="0"/>
              <a:t>20</a:t>
            </a:r>
            <a:endParaRPr lang="en-CA" dirty="0"/>
          </a:p>
        </p:txBody>
      </p:sp>
      <p:sp>
        <p:nvSpPr>
          <p:cNvPr id="20"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1000">
                <a:solidFill>
                  <a:schemeClr val="tx1"/>
                </a:solidFill>
              </a:defRPr>
            </a:lvl1pPr>
          </a:lstStyle>
          <a:p>
            <a:r>
              <a:rPr lang="en-US" dirty="0"/>
              <a:t>Top Seat</a:t>
            </a:r>
          </a:p>
        </p:txBody>
      </p:sp>
    </p:spTree>
    <p:extLst>
      <p:ext uri="{BB962C8B-B14F-4D97-AF65-F5344CB8AC3E}">
        <p14:creationId xmlns:p14="http://schemas.microsoft.com/office/powerpoint/2010/main" val="108821544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509833"/>
            <a:ext cx="11201400" cy="914400"/>
          </a:xfrm>
          <a:prstGeom prst="rect">
            <a:avLst/>
          </a:prstGeom>
        </p:spPr>
        <p:txBody>
          <a:bodyPr vert="horz" lIns="0" tIns="0" rIns="0" bIns="0" rtlCol="0" anchor="t" anchorCtr="0">
            <a:noAutofit/>
          </a:bodyPr>
          <a:lstStyle/>
          <a:p>
            <a:r>
              <a:rPr lang="en-US"/>
              <a:t>Click to edit Master title style</a:t>
            </a:r>
            <a:endParaRPr lang="en-CA" dirty="0"/>
          </a:p>
        </p:txBody>
      </p:sp>
      <p:sp>
        <p:nvSpPr>
          <p:cNvPr id="3" name="Text Placeholder 2"/>
          <p:cNvSpPr>
            <a:spLocks noGrp="1"/>
          </p:cNvSpPr>
          <p:nvPr>
            <p:ph type="body" idx="1"/>
          </p:nvPr>
        </p:nvSpPr>
        <p:spPr>
          <a:xfrm>
            <a:off x="495300" y="1793081"/>
            <a:ext cx="11201400" cy="43053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Date Placeholder 3"/>
          <p:cNvSpPr>
            <a:spLocks noGrp="1"/>
          </p:cNvSpPr>
          <p:nvPr>
            <p:ph type="dt" sz="half" idx="2"/>
          </p:nvPr>
        </p:nvSpPr>
        <p:spPr>
          <a:xfrm>
            <a:off x="4598624" y="6432462"/>
            <a:ext cx="1671207" cy="182880"/>
          </a:xfrm>
          <a:prstGeom prst="rect">
            <a:avLst/>
          </a:prstGeom>
        </p:spPr>
        <p:txBody>
          <a:bodyPr vert="horz" lIns="0" tIns="0" rIns="0" bIns="0" rtlCol="0" anchor="t" anchorCtr="0">
            <a:noAutofit/>
          </a:bodyPr>
          <a:lstStyle>
            <a:lvl1pPr algn="l">
              <a:defRPr sz="800">
                <a:solidFill>
                  <a:schemeClr val="accent2"/>
                </a:solidFill>
              </a:defRPr>
            </a:lvl1pPr>
          </a:lstStyle>
          <a:p>
            <a:fld id="{556369A5-429C-40A4-9908-C4495381100A}" type="datetime6">
              <a:rPr lang="en-US" smtClean="0"/>
              <a:pPr/>
              <a:t>June 22</a:t>
            </a:fld>
            <a:r>
              <a:rPr lang="en-US" dirty="0"/>
              <a:t>20</a:t>
            </a:r>
            <a:endParaRPr lang="en-CA" dirty="0"/>
          </a:p>
        </p:txBody>
      </p:sp>
      <p:sp>
        <p:nvSpPr>
          <p:cNvPr id="6" name="Slide Number Placeholder 5"/>
          <p:cNvSpPr>
            <a:spLocks noGrp="1"/>
          </p:cNvSpPr>
          <p:nvPr>
            <p:ph type="sldNum" sz="quarter" idx="4"/>
          </p:nvPr>
        </p:nvSpPr>
        <p:spPr>
          <a:xfrm>
            <a:off x="11371032" y="6432462"/>
            <a:ext cx="329636" cy="182880"/>
          </a:xfrm>
          <a:prstGeom prst="rect">
            <a:avLst/>
          </a:prstGeom>
        </p:spPr>
        <p:txBody>
          <a:bodyPr vert="horz" lIns="0" tIns="0" rIns="0" bIns="0" rtlCol="0" anchor="t" anchorCtr="0">
            <a:noAutofit/>
          </a:bodyPr>
          <a:lstStyle>
            <a:lvl1pPr algn="r">
              <a:defRPr sz="800">
                <a:solidFill>
                  <a:schemeClr val="accent2"/>
                </a:solidFill>
              </a:defRPr>
            </a:lvl1pPr>
          </a:lstStyle>
          <a:p>
            <a:fld id="{00E6A5BD-C011-4A45-AA3A-201790FB7F2B}" type="slidenum">
              <a:rPr lang="en-CA" smtClean="0"/>
              <a:pPr/>
              <a:t>‹#›</a:t>
            </a:fld>
            <a:endParaRPr lang="en-CA" dirty="0"/>
          </a:p>
        </p:txBody>
      </p:sp>
      <p:sp>
        <p:nvSpPr>
          <p:cNvPr id="12" name="TextBox 11"/>
          <p:cNvSpPr txBox="1"/>
          <p:nvPr/>
        </p:nvSpPr>
        <p:spPr>
          <a:xfrm>
            <a:off x="6475011" y="6432462"/>
            <a:ext cx="4540651" cy="182880"/>
          </a:xfrm>
          <a:prstGeom prst="rect">
            <a:avLst/>
          </a:prstGeom>
          <a:noFill/>
        </p:spPr>
        <p:txBody>
          <a:bodyPr wrap="square" lIns="0" tIns="0" rIns="0" bIns="0" rtlCol="0">
            <a:noAutofit/>
          </a:bodyPr>
          <a:lstStyle/>
          <a:p>
            <a:pPr marL="0" marR="0" lvl="0" indent="0" algn="l" defTabSz="457063" rtl="0" eaLnBrk="0" fontAlgn="auto" latinLnBrk="0" hangingPunct="0">
              <a:lnSpc>
                <a:spcPct val="100000"/>
              </a:lnSpc>
              <a:spcBef>
                <a:spcPts val="0"/>
              </a:spcBef>
              <a:spcAft>
                <a:spcPts val="0"/>
              </a:spcAft>
              <a:buClrTx/>
              <a:buSzTx/>
              <a:buFontTx/>
              <a:buNone/>
              <a:tabLst/>
              <a:defRPr/>
            </a:pPr>
            <a:r>
              <a:rPr lang="en-CA" sz="800" kern="1200" noProof="0" dirty="0">
                <a:solidFill>
                  <a:srgbClr val="454545"/>
                </a:solidFill>
                <a:latin typeface="+mn-lt"/>
                <a:ea typeface="+mn-ea"/>
                <a:cs typeface="+mn-cs"/>
              </a:rPr>
              <a:t>Confidential. Not to be copied, distributed, or reproduced without prior approval. </a:t>
            </a:r>
          </a:p>
          <a:p>
            <a:pPr defTabSz="457063" eaLnBrk="0" hangingPunct="0"/>
            <a:endParaRPr lang="en-US" sz="800" kern="1200" dirty="0">
              <a:solidFill>
                <a:srgbClr val="454545"/>
              </a:solidFill>
              <a:latin typeface="+mn-lt"/>
              <a:ea typeface="+mn-ea"/>
              <a:cs typeface="+mn-cs"/>
            </a:endParaRPr>
          </a:p>
        </p:txBody>
      </p:sp>
      <p:sp>
        <p:nvSpPr>
          <p:cNvPr id="8" name="Footer Placeholder 7"/>
          <p:cNvSpPr>
            <a:spLocks noGrp="1"/>
          </p:cNvSpPr>
          <p:nvPr>
            <p:ph type="ftr" sz="quarter" idx="3"/>
          </p:nvPr>
        </p:nvSpPr>
        <p:spPr>
          <a:xfrm>
            <a:off x="1269205" y="6432462"/>
            <a:ext cx="3229587" cy="182880"/>
          </a:xfrm>
          <a:prstGeom prst="rect">
            <a:avLst/>
          </a:prstGeom>
        </p:spPr>
        <p:txBody>
          <a:bodyPr vert="horz" lIns="0" tIns="0" rIns="0" bIns="0" rtlCol="0" anchor="t" anchorCtr="0"/>
          <a:lstStyle>
            <a:lvl1pPr algn="r">
              <a:defRPr sz="800">
                <a:solidFill>
                  <a:schemeClr val="tx1"/>
                </a:solidFill>
              </a:defRPr>
            </a:lvl1pPr>
          </a:lstStyle>
          <a:p>
            <a:r>
              <a:rPr lang="en-US" dirty="0"/>
              <a:t>Top Seat     |</a:t>
            </a:r>
          </a:p>
        </p:txBody>
      </p:sp>
    </p:spTree>
    <p:extLst>
      <p:ext uri="{BB962C8B-B14F-4D97-AF65-F5344CB8AC3E}">
        <p14:creationId xmlns:p14="http://schemas.microsoft.com/office/powerpoint/2010/main" val="3566704507"/>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 id="2147483854" r:id="rId18"/>
    <p:sldLayoutId id="2147483855" r:id="rId19"/>
    <p:sldLayoutId id="2147483856" r:id="rId20"/>
    <p:sldLayoutId id="2147483857" r:id="rId21"/>
    <p:sldLayoutId id="2147483858" r:id="rId22"/>
    <p:sldLayoutId id="2147483859" r:id="rId23"/>
    <p:sldLayoutId id="2147483860" r:id="rId24"/>
    <p:sldLayoutId id="2147483861" r:id="rId25"/>
    <p:sldLayoutId id="2147483862" r:id="rId26"/>
    <p:sldLayoutId id="2147483863" r:id="rId27"/>
    <p:sldLayoutId id="2147483864" r:id="rId28"/>
    <p:sldLayoutId id="2147483865" r:id="rId29"/>
    <p:sldLayoutId id="2147483831" r:id="rId30"/>
    <p:sldLayoutId id="2147483835" r:id="rId31"/>
    <p:sldLayoutId id="2147483871" r:id="rId32"/>
    <p:sldLayoutId id="2147483873" r:id="rId33"/>
    <p:sldLayoutId id="2147483796" r:id="rId34"/>
    <p:sldLayoutId id="2147483775" r:id="rId35"/>
    <p:sldLayoutId id="2147483777" r:id="rId36"/>
    <p:sldLayoutId id="2147483778" r:id="rId37"/>
    <p:sldLayoutId id="2147483779" r:id="rId38"/>
    <p:sldLayoutId id="2147483780" r:id="rId39"/>
    <p:sldLayoutId id="2147483781" r:id="rId40"/>
  </p:sldLayoutIdLst>
  <p:hf hdr="0"/>
  <p:txStyles>
    <p:titleStyle>
      <a:lvl1pPr algn="l" defTabSz="914400" rtl="0" eaLnBrk="1" latinLnBrk="0" hangingPunct="1">
        <a:lnSpc>
          <a:spcPct val="90000"/>
        </a:lnSpc>
        <a:spcBef>
          <a:spcPct val="0"/>
        </a:spcBef>
        <a:buNone/>
        <a:defRPr sz="3200" kern="1200">
          <a:solidFill>
            <a:schemeClr val="accent2"/>
          </a:solidFill>
          <a:latin typeface="+mj-lt"/>
          <a:ea typeface="+mj-ea"/>
          <a:cs typeface="+mj-cs"/>
        </a:defRPr>
      </a:lvl1pPr>
    </p:titleStyle>
    <p:bodyStyle>
      <a:lvl1pPr marL="0" indent="0" algn="l" defTabSz="914400" rtl="0" eaLnBrk="1" latinLnBrk="0" hangingPunct="1">
        <a:lnSpc>
          <a:spcPct val="95000"/>
        </a:lnSpc>
        <a:spcBef>
          <a:spcPts val="1200"/>
        </a:spcBef>
        <a:spcAft>
          <a:spcPts val="0"/>
        </a:spcAft>
        <a:buFont typeface="Arial" panose="020B0604020202020204" pitchFamily="34" charset="0"/>
        <a:buNone/>
        <a:defRPr sz="2800" kern="1200">
          <a:solidFill>
            <a:schemeClr val="accent2"/>
          </a:solidFill>
          <a:latin typeface="+mn-lt"/>
          <a:ea typeface="+mn-ea"/>
          <a:cs typeface="+mn-cs"/>
        </a:defRPr>
      </a:lvl1pPr>
      <a:lvl2pPr marL="219456" indent="-168275" algn="l" defTabSz="914400" rtl="0" eaLnBrk="1" latinLnBrk="0" hangingPunct="1">
        <a:lnSpc>
          <a:spcPct val="95000"/>
        </a:lnSpc>
        <a:spcBef>
          <a:spcPts val="700"/>
        </a:spcBef>
        <a:spcAft>
          <a:spcPts val="0"/>
        </a:spcAft>
        <a:buFont typeface="Arial" panose="020B0604020202020204" pitchFamily="34" charset="0"/>
        <a:buChar char="•"/>
        <a:defRPr sz="2400" kern="1200">
          <a:solidFill>
            <a:schemeClr val="accent2"/>
          </a:solidFill>
          <a:latin typeface="+mn-lt"/>
          <a:ea typeface="+mn-ea"/>
          <a:cs typeface="+mn-cs"/>
        </a:defRPr>
      </a:lvl2pPr>
      <a:lvl3pPr marL="461963" indent="-192024" algn="l" defTabSz="914400" rtl="0" eaLnBrk="1" latinLnBrk="0" hangingPunct="1">
        <a:lnSpc>
          <a:spcPct val="95000"/>
        </a:lnSpc>
        <a:spcBef>
          <a:spcPts val="600"/>
        </a:spcBef>
        <a:spcAft>
          <a:spcPts val="0"/>
        </a:spcAft>
        <a:buSzPct val="100000"/>
        <a:buFontTx/>
        <a:buChar char="–"/>
        <a:defRPr sz="2000" kern="1200">
          <a:solidFill>
            <a:schemeClr val="accent2"/>
          </a:solidFill>
          <a:latin typeface="+mn-lt"/>
          <a:ea typeface="+mn-ea"/>
          <a:cs typeface="+mn-cs"/>
        </a:defRPr>
      </a:lvl3pPr>
      <a:lvl4pPr marL="682625" indent="-173038" algn="l" defTabSz="914400" rtl="0" eaLnBrk="1" latinLnBrk="0" hangingPunct="1">
        <a:lnSpc>
          <a:spcPct val="95000"/>
        </a:lnSpc>
        <a:spcBef>
          <a:spcPts val="600"/>
        </a:spcBef>
        <a:spcAft>
          <a:spcPts val="0"/>
        </a:spcAft>
        <a:buFont typeface="Arial" panose="020B0604020202020204" pitchFamily="34" charset="0"/>
        <a:buChar char="•"/>
        <a:defRPr sz="1600" kern="1200">
          <a:solidFill>
            <a:schemeClr val="accent2"/>
          </a:solidFill>
          <a:latin typeface="+mn-lt"/>
          <a:ea typeface="+mn-ea"/>
          <a:cs typeface="+mn-cs"/>
        </a:defRPr>
      </a:lvl4pPr>
      <a:lvl5pPr marL="914400" indent="-173038" algn="l" defTabSz="914400" rtl="0" eaLnBrk="1" latinLnBrk="0" hangingPunct="1">
        <a:lnSpc>
          <a:spcPct val="95000"/>
        </a:lnSpc>
        <a:spcBef>
          <a:spcPts val="600"/>
        </a:spcBef>
        <a:spcAft>
          <a:spcPts val="0"/>
        </a:spcAft>
        <a:buClr>
          <a:schemeClr val="tx1"/>
        </a:buClr>
        <a:buSzPct val="100000"/>
        <a:buFontTx/>
        <a:buChar char="–"/>
        <a:defRPr sz="1400" kern="1200">
          <a:solidFill>
            <a:schemeClr val="accent2"/>
          </a:solidFill>
          <a:latin typeface="+mn-lt"/>
          <a:ea typeface="+mn-ea"/>
          <a:cs typeface="+mn-cs"/>
        </a:defRPr>
      </a:lvl5pPr>
      <a:lvl6pPr marL="192024" indent="0" algn="l" defTabSz="914400" rtl="0" eaLnBrk="1" latinLnBrk="0" hangingPunct="1">
        <a:lnSpc>
          <a:spcPct val="99000"/>
        </a:lnSpc>
        <a:spcBef>
          <a:spcPts val="0"/>
        </a:spcBef>
        <a:buSzPct val="91000"/>
        <a:buFontTx/>
        <a:buNone/>
        <a:defRPr sz="1800" kern="1200">
          <a:solidFill>
            <a:schemeClr val="accent2"/>
          </a:solidFill>
          <a:latin typeface="+mn-lt"/>
          <a:ea typeface="+mn-ea"/>
          <a:cs typeface="+mn-cs"/>
        </a:defRPr>
      </a:lvl6pPr>
      <a:lvl7pPr marL="0" indent="0" algn="l" defTabSz="914400" rtl="0" eaLnBrk="1" latinLnBrk="0" hangingPunct="1">
        <a:lnSpc>
          <a:spcPct val="99000"/>
        </a:lnSpc>
        <a:spcBef>
          <a:spcPts val="900"/>
        </a:spcBef>
        <a:buSzPct val="91000"/>
        <a:buFontTx/>
        <a:buNone/>
        <a:defRPr sz="1800" b="1" kern="1200">
          <a:solidFill>
            <a:schemeClr val="accent2"/>
          </a:solidFill>
          <a:latin typeface="+mn-lt"/>
          <a:ea typeface="+mn-ea"/>
          <a:cs typeface="+mn-cs"/>
        </a:defRPr>
      </a:lvl7pPr>
      <a:lvl8pPr marL="0" indent="0" algn="l" defTabSz="914400" rtl="0" eaLnBrk="1" latinLnBrk="0" hangingPunct="1">
        <a:lnSpc>
          <a:spcPct val="99000"/>
        </a:lnSpc>
        <a:spcBef>
          <a:spcPts val="0"/>
        </a:spcBef>
        <a:buSzPct val="91000"/>
        <a:buFontTx/>
        <a:buNone/>
        <a:defRPr sz="1800" kern="1200">
          <a:solidFill>
            <a:schemeClr val="accent2"/>
          </a:solidFill>
          <a:latin typeface="+mn-lt"/>
          <a:ea typeface="+mn-ea"/>
          <a:cs typeface="+mn-cs"/>
        </a:defRPr>
      </a:lvl8pPr>
      <a:lvl9pPr marL="0" indent="0" algn="l" defTabSz="914400" rtl="0" eaLnBrk="1" latinLnBrk="0" hangingPunct="1">
        <a:lnSpc>
          <a:spcPct val="99000"/>
        </a:lnSpc>
        <a:spcBef>
          <a:spcPts val="900"/>
        </a:spcBef>
        <a:buSzPct val="91000"/>
        <a:buFontTx/>
        <a:buNone/>
        <a:defRPr sz="1800" i="1" kern="1200">
          <a:solidFill>
            <a:schemeClr val="accent2"/>
          </a:solidFill>
          <a:latin typeface="+mn-lt"/>
          <a:ea typeface="+mn-ea"/>
          <a:cs typeface="+mn-cs"/>
        </a:defRPr>
      </a:lvl9pPr>
    </p:bodyStyle>
    <p:otherStyle>
      <a:defPPr>
        <a:defRPr lang="en-US"/>
      </a:defPPr>
      <a:lvl1pPr marL="0" algn="l" defTabSz="914400" rtl="0" eaLnBrk="1" latinLnBrk="0" hangingPunct="1">
        <a:lnSpc>
          <a:spcPct val="99000"/>
        </a:lnSpc>
        <a:defRPr sz="1400" kern="1200">
          <a:solidFill>
            <a:schemeClr val="accent2"/>
          </a:solidFill>
          <a:latin typeface="+mn-lt"/>
          <a:ea typeface="+mn-ea"/>
          <a:cs typeface="+mn-cs"/>
        </a:defRPr>
      </a:lvl1pPr>
      <a:lvl2pPr marL="0" algn="l" defTabSz="914400" rtl="0" eaLnBrk="1" latinLnBrk="0" hangingPunct="1">
        <a:lnSpc>
          <a:spcPct val="99000"/>
        </a:lnSpc>
        <a:spcBef>
          <a:spcPts val="900"/>
        </a:spcBef>
        <a:defRPr sz="1400" b="1" kern="1200">
          <a:solidFill>
            <a:schemeClr val="accent2"/>
          </a:solidFill>
          <a:latin typeface="+mn-lt"/>
          <a:ea typeface="+mn-ea"/>
          <a:cs typeface="+mn-cs"/>
        </a:defRPr>
      </a:lvl2pPr>
      <a:lvl3pPr marL="155448" indent="-155448" algn="l" defTabSz="914400" rtl="0" eaLnBrk="1" latinLnBrk="0" hangingPunct="1">
        <a:lnSpc>
          <a:spcPct val="99000"/>
        </a:lnSpc>
        <a:buSzPct val="91000"/>
        <a:buFont typeface="Arial" panose="020B0604020202020204" pitchFamily="34" charset="0"/>
        <a:buChar char="•"/>
        <a:defRPr sz="1400" kern="1200">
          <a:solidFill>
            <a:schemeClr val="accent2"/>
          </a:solidFill>
          <a:latin typeface="+mn-lt"/>
          <a:ea typeface="+mn-ea"/>
          <a:cs typeface="+mn-cs"/>
        </a:defRPr>
      </a:lvl3pPr>
      <a:lvl4pPr marL="155448" indent="-155448" algn="l" defTabSz="914400" rtl="0" eaLnBrk="1" latinLnBrk="0" hangingPunct="1">
        <a:lnSpc>
          <a:spcPct val="99000"/>
        </a:lnSpc>
        <a:spcBef>
          <a:spcPts val="900"/>
        </a:spcBef>
        <a:buSzPct val="91000"/>
        <a:buFont typeface="Arial" panose="020B0604020202020204" pitchFamily="34" charset="0"/>
        <a:buChar char="•"/>
        <a:defRPr sz="1400" b="1" kern="1200">
          <a:solidFill>
            <a:schemeClr val="accent2"/>
          </a:solidFill>
          <a:latin typeface="+mn-lt"/>
          <a:ea typeface="+mn-ea"/>
          <a:cs typeface="+mn-cs"/>
        </a:defRPr>
      </a:lvl4pPr>
      <a:lvl5pPr marL="155448" algn="l" defTabSz="914400" rtl="0" eaLnBrk="1" latinLnBrk="0" hangingPunct="1">
        <a:lnSpc>
          <a:spcPct val="99000"/>
        </a:lnSpc>
        <a:defRPr sz="1400" kern="1200">
          <a:solidFill>
            <a:schemeClr val="accent2"/>
          </a:solidFill>
          <a:latin typeface="+mn-lt"/>
          <a:ea typeface="+mn-ea"/>
          <a:cs typeface="+mn-cs"/>
        </a:defRPr>
      </a:lvl5pPr>
      <a:lvl6pPr marL="0" algn="l" defTabSz="914400" rtl="0" eaLnBrk="1" latinLnBrk="0" hangingPunct="1">
        <a:lnSpc>
          <a:spcPct val="99000"/>
        </a:lnSpc>
        <a:defRPr sz="1400" kern="1200">
          <a:solidFill>
            <a:schemeClr val="accent2"/>
          </a:solidFill>
          <a:latin typeface="+mn-lt"/>
          <a:ea typeface="+mn-ea"/>
          <a:cs typeface="+mn-cs"/>
        </a:defRPr>
      </a:lvl6pPr>
      <a:lvl7pPr marL="0" algn="l" defTabSz="914400" rtl="0" eaLnBrk="1" latinLnBrk="0" hangingPunct="1">
        <a:lnSpc>
          <a:spcPct val="99000"/>
        </a:lnSpc>
        <a:defRPr sz="1400" kern="1200">
          <a:solidFill>
            <a:schemeClr val="accent2"/>
          </a:solidFill>
          <a:latin typeface="+mn-lt"/>
          <a:ea typeface="+mn-ea"/>
          <a:cs typeface="+mn-cs"/>
        </a:defRPr>
      </a:lvl7pPr>
      <a:lvl8pPr marL="0" algn="l" defTabSz="914400" rtl="0" eaLnBrk="1" latinLnBrk="0" hangingPunct="1">
        <a:lnSpc>
          <a:spcPct val="99000"/>
        </a:lnSpc>
        <a:defRPr sz="1400" kern="1200">
          <a:solidFill>
            <a:schemeClr val="accent2"/>
          </a:solidFill>
          <a:latin typeface="+mn-lt"/>
          <a:ea typeface="+mn-ea"/>
          <a:cs typeface="+mn-cs"/>
        </a:defRPr>
      </a:lvl8pPr>
      <a:lvl9pPr marL="0" algn="l" defTabSz="914400" rtl="0" eaLnBrk="1" latinLnBrk="0" hangingPunct="1">
        <a:lnSpc>
          <a:spcPct val="99000"/>
        </a:lnSpc>
        <a:defRPr sz="1400" kern="1200">
          <a:solidFill>
            <a:schemeClr val="accent2"/>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
          <p15:clr>
            <a:srgbClr val="F26B43"/>
          </p15:clr>
        </p15:guide>
        <p15:guide id="3" pos="7368">
          <p15:clr>
            <a:srgbClr val="F26B43"/>
          </p15:clr>
        </p15:guide>
        <p15:guide id="4" orient="horz" pos="3840">
          <p15:clr>
            <a:srgbClr val="F26B43"/>
          </p15:clr>
        </p15:guide>
        <p15:guide id="5" orient="horz" pos="1128">
          <p15:clr>
            <a:srgbClr val="F26B43"/>
          </p15:clr>
        </p15:guide>
        <p15:guide id="6" orient="horz" pos="552" userDrawn="1">
          <p15:clr>
            <a:srgbClr val="F26B43"/>
          </p15:clr>
        </p15:guide>
        <p15:guide id="7" pos="3840" userDrawn="1">
          <p15:clr>
            <a:srgbClr val="F26B43"/>
          </p15:clr>
        </p15:guide>
        <p15:guide id="8" orient="horz" pos="41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gs>
            <a:gs pos="100000">
              <a:schemeClr val="accent1"/>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D416E39-9400-46E3-A847-5F03125036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5289" r="16779"/>
          <a:stretch/>
        </p:blipFill>
        <p:spPr>
          <a:xfrm>
            <a:off x="0" y="0"/>
            <a:ext cx="7750629" cy="6858000"/>
          </a:xfrm>
          <a:prstGeom prst="rect">
            <a:avLst/>
          </a:prstGeom>
        </p:spPr>
      </p:pic>
      <p:sp>
        <p:nvSpPr>
          <p:cNvPr id="6" name="Rectangle 5">
            <a:extLst>
              <a:ext uri="{FF2B5EF4-FFF2-40B4-BE49-F238E27FC236}">
                <a16:creationId xmlns:a16="http://schemas.microsoft.com/office/drawing/2014/main" id="{756D945E-4588-437D-B753-5BB4D5769B70}"/>
              </a:ext>
            </a:extLst>
          </p:cNvPr>
          <p:cNvSpPr/>
          <p:nvPr/>
        </p:nvSpPr>
        <p:spPr>
          <a:xfrm>
            <a:off x="0" y="0"/>
            <a:ext cx="12192000" cy="4635374"/>
          </a:xfrm>
          <a:prstGeom prst="rect">
            <a:avLst/>
          </a:prstGeom>
          <a:gradFill flip="none" rotWithShape="1">
            <a:gsLst>
              <a:gs pos="0">
                <a:schemeClr val="accent4"/>
              </a:gs>
              <a:gs pos="100000">
                <a:schemeClr val="accent4">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a:extLst>
              <a:ext uri="{FF2B5EF4-FFF2-40B4-BE49-F238E27FC236}">
                <a16:creationId xmlns:a16="http://schemas.microsoft.com/office/drawing/2014/main" id="{84C99453-3A4A-D247-B14A-65DA1B3176B7}"/>
              </a:ext>
            </a:extLst>
          </p:cNvPr>
          <p:cNvSpPr/>
          <p:nvPr/>
        </p:nvSpPr>
        <p:spPr>
          <a:xfrm>
            <a:off x="5561063" y="0"/>
            <a:ext cx="6630937" cy="6858000"/>
          </a:xfrm>
          <a:custGeom>
            <a:avLst/>
            <a:gdLst>
              <a:gd name="connsiteX0" fmla="*/ 1444572 w 6630937"/>
              <a:gd name="connsiteY0" fmla="*/ 0 h 6858000"/>
              <a:gd name="connsiteX1" fmla="*/ 6630937 w 6630937"/>
              <a:gd name="connsiteY1" fmla="*/ 0 h 6858000"/>
              <a:gd name="connsiteX2" fmla="*/ 6630937 w 6630937"/>
              <a:gd name="connsiteY2" fmla="*/ 6858000 h 6858000"/>
              <a:gd name="connsiteX3" fmla="*/ 1740046 w 6630937"/>
              <a:gd name="connsiteY3" fmla="*/ 6858000 h 6858000"/>
              <a:gd name="connsiteX4" fmla="*/ 1638548 w 6630937"/>
              <a:gd name="connsiteY4" fmla="*/ 6778238 h 6858000"/>
              <a:gd name="connsiteX5" fmla="*/ 0 w 6630937"/>
              <a:gd name="connsiteY5" fmla="*/ 3303772 h 6858000"/>
              <a:gd name="connsiteX6" fmla="*/ 1318797 w 6630937"/>
              <a:gd name="connsiteY6" fmla="*/ 1199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30937" h="6858000">
                <a:moveTo>
                  <a:pt x="1444572" y="0"/>
                </a:moveTo>
                <a:lnTo>
                  <a:pt x="6630937" y="0"/>
                </a:lnTo>
                <a:lnTo>
                  <a:pt x="6630937" y="6858000"/>
                </a:lnTo>
                <a:lnTo>
                  <a:pt x="1740046" y="6858000"/>
                </a:lnTo>
                <a:lnTo>
                  <a:pt x="1638548" y="6778238"/>
                </a:lnTo>
                <a:cubicBezTo>
                  <a:pt x="637846" y="5952386"/>
                  <a:pt x="0" y="4702567"/>
                  <a:pt x="0" y="3303772"/>
                </a:cubicBezTo>
                <a:cubicBezTo>
                  <a:pt x="0" y="2060399"/>
                  <a:pt x="503977" y="934735"/>
                  <a:pt x="1318797" y="119916"/>
                </a:cubicBezTo>
                <a:close/>
              </a:path>
            </a:pathLst>
          </a:custGeom>
          <a:gradFill>
            <a:gsLst>
              <a:gs pos="0">
                <a:schemeClr val="accent3"/>
              </a:gs>
              <a:gs pos="100000">
                <a:schemeClr val="accent1"/>
              </a:gs>
            </a:gsLst>
            <a:path path="circle">
              <a:fillToRect r="100000" b="100000"/>
            </a:path>
          </a:gradFill>
          <a:ln>
            <a:noFill/>
          </a:ln>
          <a:effectLst>
            <a:outerShdw blurRad="63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E Inspira Sans"/>
              <a:ea typeface="+mn-ea"/>
              <a:cs typeface="+mn-cs"/>
            </a:endParaRPr>
          </a:p>
        </p:txBody>
      </p:sp>
      <p:sp>
        <p:nvSpPr>
          <p:cNvPr id="5" name="Title 1"/>
          <p:cNvSpPr txBox="1">
            <a:spLocks/>
          </p:cNvSpPr>
          <p:nvPr/>
        </p:nvSpPr>
        <p:spPr>
          <a:xfrm>
            <a:off x="6955423" y="4550007"/>
            <a:ext cx="4265027" cy="1758514"/>
          </a:xfrm>
          <a:prstGeom prst="rect">
            <a:avLst/>
          </a:prstGeom>
        </p:spPr>
        <p:txBody>
          <a:bodyPr anchor="t" anchorCtr="0">
            <a:noAutofit/>
          </a:bodyPr>
          <a:lstStyle>
            <a:lvl1pPr algn="l" defTabSz="914400" rtl="0" eaLnBrk="1" latinLnBrk="0" hangingPunct="1">
              <a:lnSpc>
                <a:spcPct val="90000"/>
              </a:lnSpc>
              <a:spcBef>
                <a:spcPct val="0"/>
              </a:spcBef>
              <a:buNone/>
              <a:defRPr sz="4800" kern="1200">
                <a:solidFill>
                  <a:schemeClr val="accent2"/>
                </a:solidFill>
                <a:latin typeface="+mj-lt"/>
                <a:ea typeface="+mj-ea"/>
                <a:cs typeface="+mj-cs"/>
              </a:defRPr>
            </a:lvl1pPr>
          </a:lstStyle>
          <a:p>
            <a:pPr marL="0" marR="0" lvl="0" indent="0" algn="l" defTabSz="914400" rtl="0" eaLnBrk="1" fontAlgn="auto" latinLnBrk="0" hangingPunct="1">
              <a:lnSpc>
                <a:spcPct val="90000"/>
              </a:lnSpc>
              <a:spcBef>
                <a:spcPts val="600"/>
              </a:spcBef>
              <a:spcAft>
                <a:spcPts val="0"/>
              </a:spcAft>
              <a:buClrTx/>
              <a:buSzTx/>
              <a:buFontTx/>
              <a:buNone/>
              <a:tabLst/>
              <a:defRPr/>
            </a:pPr>
            <a:r>
              <a:rPr lang="en-US" sz="1800" b="1" dirty="0">
                <a:solidFill>
                  <a:schemeClr val="accent4"/>
                </a:solidFill>
                <a:latin typeface="GE Inspira Sans"/>
              </a:rPr>
              <a:t>Tracy Keogh</a:t>
            </a:r>
            <a:r>
              <a:rPr kumimoji="0" lang="en-US" sz="1800" b="0" i="0" u="none" strike="noStrike" kern="1200" cap="none" spc="0" normalizeH="0" baseline="0" noProof="0" dirty="0">
                <a:ln>
                  <a:noFill/>
                </a:ln>
                <a:solidFill>
                  <a:schemeClr val="accent4"/>
                </a:solidFill>
                <a:effectLst/>
                <a:uLnTx/>
                <a:uFillTx/>
                <a:latin typeface="GE Inspira Sans"/>
                <a:ea typeface="+mj-ea"/>
                <a:cs typeface="+mj-cs"/>
              </a:rPr>
              <a:t>| </a:t>
            </a:r>
            <a:r>
              <a:rPr lang="en-US" sz="1800" dirty="0">
                <a:solidFill>
                  <a:schemeClr val="accent4"/>
                </a:solidFill>
                <a:latin typeface="GE Inspira Sans"/>
              </a:rPr>
              <a:t>CPO and Growth Partner, Great Hill Partners;  Former CHRO, HP</a:t>
            </a:r>
          </a:p>
          <a:p>
            <a:pPr marL="0" marR="0" lvl="0" indent="0" algn="l" defTabSz="914400" rtl="0" eaLnBrk="1" fontAlgn="auto" latinLnBrk="0" hangingPunct="1">
              <a:lnSpc>
                <a:spcPct val="90000"/>
              </a:lnSpc>
              <a:spcBef>
                <a:spcPts val="600"/>
              </a:spcBef>
              <a:spcAft>
                <a:spcPts val="0"/>
              </a:spcAft>
              <a:buClrTx/>
              <a:buSzTx/>
              <a:buFontTx/>
              <a:buNone/>
              <a:tabLst/>
              <a:defRPr/>
            </a:pPr>
            <a:r>
              <a:rPr lang="en-US" sz="1800" b="1" dirty="0">
                <a:solidFill>
                  <a:schemeClr val="accent4"/>
                </a:solidFill>
                <a:latin typeface="GE Inspira Sans"/>
              </a:rPr>
              <a:t>Bill Allen</a:t>
            </a:r>
            <a:r>
              <a:rPr kumimoji="0" lang="en-US" sz="1800" b="0" i="0" u="none" strike="noStrike" kern="1200" cap="none" spc="0" normalizeH="0" baseline="0" noProof="0" dirty="0">
                <a:ln>
                  <a:noFill/>
                </a:ln>
                <a:solidFill>
                  <a:schemeClr val="accent4"/>
                </a:solidFill>
                <a:effectLst/>
                <a:uLnTx/>
                <a:uFillTx/>
                <a:latin typeface="GE Inspira Sans"/>
                <a:ea typeface="+mj-ea"/>
                <a:cs typeface="+mj-cs"/>
              </a:rPr>
              <a:t>| Senior Partner, </a:t>
            </a:r>
            <a:r>
              <a:rPr kumimoji="0" lang="en-US" sz="1800" b="0" i="0" u="none" strike="noStrike" kern="1200" cap="none" spc="0" normalizeH="0" baseline="0" noProof="0" dirty="0" err="1">
                <a:ln>
                  <a:noFill/>
                </a:ln>
                <a:solidFill>
                  <a:schemeClr val="accent4"/>
                </a:solidFill>
                <a:effectLst/>
                <a:uLnTx/>
                <a:uFillTx/>
                <a:latin typeface="GE Inspira Sans"/>
                <a:ea typeface="+mj-ea"/>
                <a:cs typeface="+mj-cs"/>
              </a:rPr>
              <a:t>CEO.Works</a:t>
            </a:r>
            <a:r>
              <a:rPr lang="en-US" sz="1800" dirty="0">
                <a:solidFill>
                  <a:schemeClr val="accent4"/>
                </a:solidFill>
                <a:latin typeface="GE Inspira Sans"/>
              </a:rPr>
              <a:t>; </a:t>
            </a:r>
            <a:r>
              <a:rPr kumimoji="0" lang="en-US" sz="1800" b="0" i="0" u="none" strike="noStrike" kern="1200" cap="none" spc="0" normalizeH="0" baseline="0" noProof="0" dirty="0">
                <a:ln>
                  <a:noFill/>
                </a:ln>
                <a:solidFill>
                  <a:schemeClr val="accent4"/>
                </a:solidFill>
                <a:effectLst/>
                <a:uLnTx/>
                <a:uFillTx/>
                <a:latin typeface="GE Inspira Sans"/>
                <a:ea typeface="+mj-ea"/>
                <a:cs typeface="+mj-cs"/>
              </a:rPr>
              <a:t> </a:t>
            </a:r>
            <a:r>
              <a:rPr lang="en-US" sz="1800" dirty="0">
                <a:solidFill>
                  <a:schemeClr val="accent4"/>
                </a:solidFill>
                <a:latin typeface="GE Inspira Sans"/>
              </a:rPr>
              <a:t>Former CHRO, Macys Inc. </a:t>
            </a:r>
          </a:p>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1800" b="1" i="0" u="none" strike="noStrike" kern="1200" cap="none" spc="0" normalizeH="0" baseline="0" noProof="0" dirty="0">
                <a:ln>
                  <a:noFill/>
                </a:ln>
                <a:solidFill>
                  <a:schemeClr val="accent4"/>
                </a:solidFill>
                <a:effectLst/>
                <a:uLnTx/>
                <a:uFillTx/>
                <a:latin typeface="GE Inspira Sans"/>
                <a:ea typeface="+mj-ea"/>
                <a:cs typeface="+mj-cs"/>
              </a:rPr>
              <a:t>Patrick Wright</a:t>
            </a:r>
            <a:r>
              <a:rPr kumimoji="0" lang="en-US" sz="1800" b="0" i="0" u="none" strike="noStrike" kern="1200" cap="none" spc="0" normalizeH="0" baseline="0" noProof="0" dirty="0">
                <a:ln>
                  <a:noFill/>
                </a:ln>
                <a:solidFill>
                  <a:schemeClr val="accent4"/>
                </a:solidFill>
                <a:effectLst/>
                <a:uLnTx/>
                <a:uFillTx/>
                <a:latin typeface="GE Inspira Sans"/>
                <a:ea typeface="+mj-ea"/>
                <a:cs typeface="+mj-cs"/>
              </a:rPr>
              <a:t> | </a:t>
            </a:r>
            <a:r>
              <a:rPr lang="en-US" sz="1800" dirty="0">
                <a:solidFill>
                  <a:schemeClr val="accent4"/>
                </a:solidFill>
                <a:latin typeface="GE Inspira Sans"/>
              </a:rPr>
              <a:t>Professor, University of South Carolina</a:t>
            </a:r>
            <a:endParaRPr kumimoji="0" lang="en-US" sz="1800" b="0" i="0" u="none" strike="noStrike" kern="1200" cap="none" spc="0" normalizeH="0" baseline="0" noProof="0" dirty="0">
              <a:ln>
                <a:noFill/>
              </a:ln>
              <a:solidFill>
                <a:schemeClr val="accent4"/>
              </a:solidFill>
              <a:effectLst/>
              <a:uLnTx/>
              <a:uFillTx/>
              <a:latin typeface="GE Inspira Sans"/>
              <a:ea typeface="+mj-ea"/>
              <a:cs typeface="+mj-cs"/>
            </a:endParaRPr>
          </a:p>
        </p:txBody>
      </p:sp>
      <p:sp>
        <p:nvSpPr>
          <p:cNvPr id="12" name="Rectangle 11">
            <a:extLst>
              <a:ext uri="{FF2B5EF4-FFF2-40B4-BE49-F238E27FC236}">
                <a16:creationId xmlns:a16="http://schemas.microsoft.com/office/drawing/2014/main" id="{A53AC46E-E60B-B74A-A116-233BEA5E2A94}"/>
              </a:ext>
            </a:extLst>
          </p:cNvPr>
          <p:cNvSpPr/>
          <p:nvPr/>
        </p:nvSpPr>
        <p:spPr>
          <a:xfrm>
            <a:off x="6840283" y="1907865"/>
            <a:ext cx="5084176" cy="2285241"/>
          </a:xfrm>
          <a:prstGeom prst="rect">
            <a:avLst/>
          </a:prstGeom>
        </p:spPr>
        <p:txBody>
          <a:bodyPr wrap="square">
            <a:spAutoFit/>
          </a:bodyPr>
          <a:lstStyle/>
          <a:p>
            <a:pPr marL="0" marR="0" lvl="0" indent="0" algn="l" defTabSz="914400" rtl="0" eaLnBrk="1" fontAlgn="auto" latinLnBrk="0" hangingPunct="1">
              <a:lnSpc>
                <a:spcPts val="5700"/>
              </a:lnSpc>
              <a:spcBef>
                <a:spcPct val="0"/>
              </a:spcBef>
              <a:spcAft>
                <a:spcPts val="0"/>
              </a:spcAft>
              <a:buClrTx/>
              <a:buSzTx/>
              <a:buFontTx/>
              <a:buNone/>
              <a:tabLst/>
              <a:defRPr/>
            </a:pPr>
            <a:r>
              <a:rPr lang="en-US" sz="4800" b="1" dirty="0">
                <a:solidFill>
                  <a:srgbClr val="000000"/>
                </a:solidFill>
                <a:latin typeface="GE Inspira Sans"/>
              </a:rPr>
              <a:t>NAHR CHRO Academy: </a:t>
            </a:r>
          </a:p>
          <a:p>
            <a:pPr marL="0" marR="0" lvl="0" indent="0" algn="l" defTabSz="914400" rtl="0" eaLnBrk="1" fontAlgn="auto" latinLnBrk="0" hangingPunct="1">
              <a:lnSpc>
                <a:spcPts val="5700"/>
              </a:lnSpc>
              <a:spcBef>
                <a:spcPct val="0"/>
              </a:spcBef>
              <a:spcAft>
                <a:spcPts val="0"/>
              </a:spcAft>
              <a:buClrTx/>
              <a:buSzTx/>
              <a:buFontTx/>
              <a:buNone/>
              <a:tabLst/>
              <a:defRPr/>
            </a:pPr>
            <a:r>
              <a:rPr lang="en-US" sz="4800" b="1" dirty="0">
                <a:solidFill>
                  <a:srgbClr val="000000"/>
                </a:solidFill>
                <a:latin typeface="GE Inspira Sans"/>
              </a:rPr>
              <a:t>Role of the CHRO</a:t>
            </a:r>
            <a:endParaRPr lang="en-US" sz="6000" b="1" dirty="0">
              <a:solidFill>
                <a:prstClr val="white"/>
              </a:solidFill>
              <a:latin typeface="GE Inspira Sans"/>
            </a:endParaRPr>
          </a:p>
        </p:txBody>
      </p:sp>
      <p:cxnSp>
        <p:nvCxnSpPr>
          <p:cNvPr id="27" name="Straight Connector 26">
            <a:extLst>
              <a:ext uri="{FF2B5EF4-FFF2-40B4-BE49-F238E27FC236}">
                <a16:creationId xmlns:a16="http://schemas.microsoft.com/office/drawing/2014/main" id="{6CABBA0D-2B54-DE49-8FDB-05F74015A8F9}"/>
              </a:ext>
            </a:extLst>
          </p:cNvPr>
          <p:cNvCxnSpPr/>
          <p:nvPr/>
        </p:nvCxnSpPr>
        <p:spPr>
          <a:xfrm>
            <a:off x="7065891" y="4371556"/>
            <a:ext cx="4632960" cy="0"/>
          </a:xfrm>
          <a:prstGeom prst="line">
            <a:avLst/>
          </a:prstGeom>
          <a:noFill/>
          <a:ln w="38100" cap="rnd">
            <a:solidFill>
              <a:schemeClr val="bg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cxnSp>
      <p:sp>
        <p:nvSpPr>
          <p:cNvPr id="32" name="Freeform 31">
            <a:extLst>
              <a:ext uri="{FF2B5EF4-FFF2-40B4-BE49-F238E27FC236}">
                <a16:creationId xmlns:a16="http://schemas.microsoft.com/office/drawing/2014/main" id="{921308E7-B46F-3647-98A3-18B2D462EFC1}"/>
              </a:ext>
            </a:extLst>
          </p:cNvPr>
          <p:cNvSpPr/>
          <p:nvPr/>
        </p:nvSpPr>
        <p:spPr>
          <a:xfrm>
            <a:off x="5943498" y="-142240"/>
            <a:ext cx="6332750" cy="7152640"/>
          </a:xfrm>
          <a:custGeom>
            <a:avLst/>
            <a:gdLst>
              <a:gd name="connsiteX0" fmla="*/ 1621813 w 6088910"/>
              <a:gd name="connsiteY0" fmla="*/ 0 h 6858000"/>
              <a:gd name="connsiteX1" fmla="*/ 6088910 w 6088910"/>
              <a:gd name="connsiteY1" fmla="*/ 0 h 6858000"/>
              <a:gd name="connsiteX2" fmla="*/ 6088910 w 6088910"/>
              <a:gd name="connsiteY2" fmla="*/ 6858000 h 6858000"/>
              <a:gd name="connsiteX3" fmla="*/ 2086456 w 6088910"/>
              <a:gd name="connsiteY3" fmla="*/ 6858000 h 6858000"/>
              <a:gd name="connsiteX4" fmla="*/ 1983572 w 6088910"/>
              <a:gd name="connsiteY4" fmla="*/ 6798843 h 6858000"/>
              <a:gd name="connsiteX5" fmla="*/ 0 w 6088910"/>
              <a:gd name="connsiteY5" fmla="*/ 3275412 h 6858000"/>
              <a:gd name="connsiteX6" fmla="*/ 1499254 w 6088910"/>
              <a:gd name="connsiteY6" fmla="*/ 9631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8910" h="6858000">
                <a:moveTo>
                  <a:pt x="1621813" y="0"/>
                </a:moveTo>
                <a:lnTo>
                  <a:pt x="6088910" y="0"/>
                </a:lnTo>
                <a:lnTo>
                  <a:pt x="6088910" y="6858000"/>
                </a:lnTo>
                <a:lnTo>
                  <a:pt x="2086456" y="6858000"/>
                </a:lnTo>
                <a:lnTo>
                  <a:pt x="1983572" y="6798843"/>
                </a:lnTo>
                <a:cubicBezTo>
                  <a:pt x="794374" y="6076269"/>
                  <a:pt x="0" y="4768609"/>
                  <a:pt x="0" y="3275412"/>
                </a:cubicBezTo>
                <a:cubicBezTo>
                  <a:pt x="0" y="1995529"/>
                  <a:pt x="583622" y="851959"/>
                  <a:pt x="1499254" y="96312"/>
                </a:cubicBezTo>
                <a:close/>
              </a:path>
            </a:pathLst>
          </a:custGeom>
          <a:noFill/>
          <a:ln w="57150">
            <a:solidFill>
              <a:schemeClr val="accent3">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 Inspira Sans"/>
              <a:ea typeface="+mn-ea"/>
              <a:cs typeface="+mn-cs"/>
            </a:endParaRPr>
          </a:p>
        </p:txBody>
      </p:sp>
      <p:sp>
        <p:nvSpPr>
          <p:cNvPr id="2" name="TextBox 1">
            <a:extLst>
              <a:ext uri="{FF2B5EF4-FFF2-40B4-BE49-F238E27FC236}">
                <a16:creationId xmlns:a16="http://schemas.microsoft.com/office/drawing/2014/main" id="{C1B3E496-DDE1-97C4-ECA9-422D8DF1F411}"/>
              </a:ext>
            </a:extLst>
          </p:cNvPr>
          <p:cNvSpPr txBox="1"/>
          <p:nvPr/>
        </p:nvSpPr>
        <p:spPr>
          <a:xfrm>
            <a:off x="10394304" y="6196549"/>
            <a:ext cx="1610184" cy="553998"/>
          </a:xfrm>
          <a:prstGeom prst="rect">
            <a:avLst/>
          </a:prstGeom>
          <a:noFill/>
        </p:spPr>
        <p:txBody>
          <a:bodyPr wrap="none" lIns="0" tIns="0" rIns="0" bIns="0" rtlCol="0">
            <a:spAutoFit/>
          </a:bodyPr>
          <a:lstStyle/>
          <a:p>
            <a:r>
              <a:rPr lang="en-US" sz="1200" dirty="0">
                <a:solidFill>
                  <a:schemeClr val="bg1"/>
                </a:solidFill>
              </a:rPr>
              <a:t>NAHR CHRO Academy XXI</a:t>
            </a:r>
          </a:p>
          <a:p>
            <a:r>
              <a:rPr lang="en-US" sz="1200" dirty="0">
                <a:solidFill>
                  <a:schemeClr val="bg1"/>
                </a:solidFill>
              </a:rPr>
              <a:t>June 8, 2022</a:t>
            </a:r>
          </a:p>
          <a:p>
            <a:r>
              <a:rPr lang="en-US" sz="1200" dirty="0">
                <a:solidFill>
                  <a:schemeClr val="bg1"/>
                </a:solidFill>
              </a:rPr>
              <a:t>Session 2</a:t>
            </a:r>
          </a:p>
        </p:txBody>
      </p:sp>
    </p:spTree>
    <p:extLst>
      <p:ext uri="{BB962C8B-B14F-4D97-AF65-F5344CB8AC3E}">
        <p14:creationId xmlns:p14="http://schemas.microsoft.com/office/powerpoint/2010/main" val="19680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20D3EC-33A6-C344-8D30-501B6F24330F}"/>
              </a:ext>
            </a:extLst>
          </p:cNvPr>
          <p:cNvSpPr>
            <a:spLocks noGrp="1"/>
          </p:cNvSpPr>
          <p:nvPr>
            <p:ph type="title"/>
          </p:nvPr>
        </p:nvSpPr>
        <p:spPr>
          <a:xfrm>
            <a:off x="495300" y="471733"/>
            <a:ext cx="11201400" cy="914400"/>
          </a:xfrm>
        </p:spPr>
        <p:txBody>
          <a:bodyPr/>
          <a:lstStyle/>
          <a:p>
            <a:pPr algn="ctr"/>
            <a:r>
              <a:rPr lang="en-US" b="1" spc="300" dirty="0"/>
              <a:t>Model Of A World-Class CHRO 1.0</a:t>
            </a:r>
          </a:p>
        </p:txBody>
      </p:sp>
      <p:sp>
        <p:nvSpPr>
          <p:cNvPr id="64" name="Isosceles Triangle 63">
            <a:extLst>
              <a:ext uri="{FF2B5EF4-FFF2-40B4-BE49-F238E27FC236}">
                <a16:creationId xmlns:a16="http://schemas.microsoft.com/office/drawing/2014/main" id="{72CD187B-90C5-41D5-885B-95CC720A3224}"/>
              </a:ext>
            </a:extLst>
          </p:cNvPr>
          <p:cNvSpPr/>
          <p:nvPr/>
        </p:nvSpPr>
        <p:spPr bwMode="auto">
          <a:xfrm>
            <a:off x="4887486" y="1067031"/>
            <a:ext cx="2435364" cy="736773"/>
          </a:xfrm>
          <a:prstGeom prst="triangle">
            <a:avLst>
              <a:gd name="adj" fmla="val 49955"/>
            </a:avLst>
          </a:prstGeom>
          <a:solidFill>
            <a:schemeClr val="accent1"/>
          </a:solidFill>
          <a:ln w="127" cap="flat" cmpd="sng" algn="ctr">
            <a:noFill/>
            <a:prstDash val="solid"/>
            <a:round/>
            <a:headEnd type="none" w="med" len="med"/>
            <a:tailEnd type="none" w="med" len="med"/>
          </a:ln>
          <a:effectLst>
            <a:outerShdw blurRad="63500" sx="101000" sy="101000" algn="ctr" rotWithShape="0">
              <a:prstClr val="black">
                <a:alpha val="15000"/>
              </a:prstClr>
            </a:outerShdw>
          </a:effectLst>
        </p:spPr>
        <p:txBody>
          <a:bodyPr vert="horz" wrap="square" lIns="0" tIns="0" rIns="0" bIns="0" numCol="1" rtlCol="0" anchor="t"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endParaRPr kumimoji="0" lang="en-US" sz="1600" b="1" i="0" u="none" strike="noStrike" kern="0" cap="none" spc="0" normalizeH="0" baseline="0" noProof="0" dirty="0">
              <a:ln>
                <a:noFill/>
              </a:ln>
              <a:solidFill>
                <a:srgbClr val="FFFFFF"/>
              </a:solidFill>
              <a:uLnTx/>
              <a:uFillTx/>
              <a:latin typeface="GE Inspira Sans "/>
              <a:ea typeface="+mn-ea"/>
              <a:cs typeface="+mn-cs"/>
            </a:endParaRPr>
          </a:p>
        </p:txBody>
      </p:sp>
      <p:sp>
        <p:nvSpPr>
          <p:cNvPr id="11" name="Rectangle 10">
            <a:extLst>
              <a:ext uri="{FF2B5EF4-FFF2-40B4-BE49-F238E27FC236}">
                <a16:creationId xmlns:a16="http://schemas.microsoft.com/office/drawing/2014/main" id="{1517A381-7CDA-423B-9FB7-833EB87F12CB}"/>
              </a:ext>
            </a:extLst>
          </p:cNvPr>
          <p:cNvSpPr/>
          <p:nvPr/>
        </p:nvSpPr>
        <p:spPr>
          <a:xfrm>
            <a:off x="5561886" y="1188452"/>
            <a:ext cx="1086564" cy="600164"/>
          </a:xfrm>
          <a:prstGeom prst="rect">
            <a:avLst/>
          </a:prstGeom>
        </p:spPr>
        <p:txBody>
          <a:bodyPr wrap="square">
            <a:spAutoFit/>
          </a:bodyPr>
          <a:lstStyle/>
          <a:p>
            <a:pPr lvl="0" algn="ctr" defTabSz="887574" fontAlgn="base">
              <a:spcBef>
                <a:spcPct val="0"/>
              </a:spcBef>
              <a:spcAft>
                <a:spcPct val="0"/>
              </a:spcAft>
              <a:defRPr/>
            </a:pPr>
            <a:r>
              <a:rPr lang="en-US" sz="1100" b="1" kern="0" dirty="0">
                <a:solidFill>
                  <a:srgbClr val="FFFFFF"/>
                </a:solidFill>
                <a:latin typeface="GE Inspira Sans "/>
              </a:rPr>
              <a:t>DRIVE BUSINESS RESULTS</a:t>
            </a:r>
          </a:p>
        </p:txBody>
      </p:sp>
      <p:sp>
        <p:nvSpPr>
          <p:cNvPr id="95" name="Rectangle 94">
            <a:extLst>
              <a:ext uri="{FF2B5EF4-FFF2-40B4-BE49-F238E27FC236}">
                <a16:creationId xmlns:a16="http://schemas.microsoft.com/office/drawing/2014/main" id="{36C11115-0BAA-46A5-B273-6BB16A80AFC6}"/>
              </a:ext>
            </a:extLst>
          </p:cNvPr>
          <p:cNvSpPr/>
          <p:nvPr/>
        </p:nvSpPr>
        <p:spPr bwMode="auto">
          <a:xfrm>
            <a:off x="5188566" y="1853796"/>
            <a:ext cx="1969181" cy="628696"/>
          </a:xfrm>
          <a:prstGeom prst="rect">
            <a:avLst/>
          </a:prstGeom>
          <a:solidFill>
            <a:schemeClr val="accent3"/>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Enterprise Change Leader</a:t>
            </a:r>
            <a:endParaRPr kumimoji="0" lang="en-US" sz="1200" b="0" i="0" u="none" strike="noStrike" kern="0" cap="none" spc="0" normalizeH="0" baseline="0" noProof="0" dirty="0">
              <a:ln>
                <a:noFill/>
              </a:ln>
              <a:solidFill>
                <a:srgbClr val="FFFFFF"/>
              </a:solidFill>
              <a:effectLst/>
              <a:uLnTx/>
              <a:uFillTx/>
              <a:latin typeface="GE Inspira Sans "/>
              <a:ea typeface="+mn-ea"/>
              <a:cs typeface="+mn-cs"/>
            </a:endParaRPr>
          </a:p>
        </p:txBody>
      </p:sp>
      <p:sp>
        <p:nvSpPr>
          <p:cNvPr id="96" name="Rectangle 95">
            <a:extLst>
              <a:ext uri="{FF2B5EF4-FFF2-40B4-BE49-F238E27FC236}">
                <a16:creationId xmlns:a16="http://schemas.microsoft.com/office/drawing/2014/main" id="{6C8E1FDA-672D-4318-9603-DD9A2B3C9A73}"/>
              </a:ext>
            </a:extLst>
          </p:cNvPr>
          <p:cNvSpPr/>
          <p:nvPr/>
        </p:nvSpPr>
        <p:spPr bwMode="auto">
          <a:xfrm>
            <a:off x="978969" y="1853797"/>
            <a:ext cx="1960958" cy="628696"/>
          </a:xfrm>
          <a:prstGeom prst="rect">
            <a:avLst/>
          </a:prstGeom>
          <a:solidFill>
            <a:schemeClr val="accent3"/>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Board’s Leader of Human Capital</a:t>
            </a:r>
          </a:p>
        </p:txBody>
      </p:sp>
      <p:sp>
        <p:nvSpPr>
          <p:cNvPr id="97" name="Rectangle 96">
            <a:extLst>
              <a:ext uri="{FF2B5EF4-FFF2-40B4-BE49-F238E27FC236}">
                <a16:creationId xmlns:a16="http://schemas.microsoft.com/office/drawing/2014/main" id="{55008A43-9073-45F0-851F-9C5269AC7C0F}"/>
              </a:ext>
            </a:extLst>
          </p:cNvPr>
          <p:cNvSpPr/>
          <p:nvPr/>
        </p:nvSpPr>
        <p:spPr bwMode="auto">
          <a:xfrm>
            <a:off x="9339149" y="1853796"/>
            <a:ext cx="1973756" cy="628696"/>
          </a:xfrm>
          <a:prstGeom prst="rect">
            <a:avLst/>
          </a:prstGeom>
          <a:solidFill>
            <a:schemeClr val="accent3"/>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Trusted Advisor and Coach</a:t>
            </a:r>
          </a:p>
        </p:txBody>
      </p:sp>
      <p:sp>
        <p:nvSpPr>
          <p:cNvPr id="98" name="Rectangle 97">
            <a:extLst>
              <a:ext uri="{FF2B5EF4-FFF2-40B4-BE49-F238E27FC236}">
                <a16:creationId xmlns:a16="http://schemas.microsoft.com/office/drawing/2014/main" id="{2B98BA07-E56A-4406-9AC5-14C5D82D886D}"/>
              </a:ext>
            </a:extLst>
          </p:cNvPr>
          <p:cNvSpPr/>
          <p:nvPr/>
        </p:nvSpPr>
        <p:spPr bwMode="auto">
          <a:xfrm>
            <a:off x="3102205" y="1853796"/>
            <a:ext cx="1957414" cy="628696"/>
          </a:xfrm>
          <a:prstGeom prst="rect">
            <a:avLst/>
          </a:prstGeom>
          <a:solidFill>
            <a:schemeClr val="accent3"/>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Creator of Talent Strategy</a:t>
            </a:r>
            <a:endParaRPr kumimoji="0" lang="en-US" sz="1200" b="0" i="0" u="none" strike="noStrike" kern="0" cap="none" spc="0" normalizeH="0" baseline="0" noProof="0" dirty="0">
              <a:ln>
                <a:noFill/>
              </a:ln>
              <a:solidFill>
                <a:srgbClr val="FFFFFF"/>
              </a:solidFill>
              <a:effectLst/>
              <a:uLnTx/>
              <a:uFillTx/>
              <a:latin typeface="GE Inspira Sans "/>
              <a:ea typeface="+mn-ea"/>
              <a:cs typeface="+mn-cs"/>
            </a:endParaRPr>
          </a:p>
        </p:txBody>
      </p:sp>
      <p:sp>
        <p:nvSpPr>
          <p:cNvPr id="99" name="Rectangle 98">
            <a:extLst>
              <a:ext uri="{FF2B5EF4-FFF2-40B4-BE49-F238E27FC236}">
                <a16:creationId xmlns:a16="http://schemas.microsoft.com/office/drawing/2014/main" id="{9FA8951C-AD2C-4DBA-BD02-DB1452E45613}"/>
              </a:ext>
            </a:extLst>
          </p:cNvPr>
          <p:cNvSpPr/>
          <p:nvPr/>
        </p:nvSpPr>
        <p:spPr bwMode="auto">
          <a:xfrm>
            <a:off x="7292981" y="1853796"/>
            <a:ext cx="1960958" cy="628696"/>
          </a:xfrm>
          <a:prstGeom prst="rect">
            <a:avLst/>
          </a:prstGeom>
          <a:solidFill>
            <a:schemeClr val="accent3"/>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Driver of Culture and Purpose</a:t>
            </a:r>
            <a:endParaRPr kumimoji="0" lang="en-US" sz="1200" b="0" i="0" u="none" strike="noStrike" kern="0" cap="none" spc="0" normalizeH="0" baseline="0" noProof="0" dirty="0">
              <a:ln>
                <a:noFill/>
              </a:ln>
              <a:solidFill>
                <a:srgbClr val="FFFFFF"/>
              </a:solidFill>
              <a:effectLst/>
              <a:uLnTx/>
              <a:uFillTx/>
              <a:latin typeface="GE Inspira Sans "/>
              <a:ea typeface="+mn-ea"/>
              <a:cs typeface="+mn-cs"/>
            </a:endParaRPr>
          </a:p>
        </p:txBody>
      </p:sp>
      <p:sp>
        <p:nvSpPr>
          <p:cNvPr id="93" name="Rectangle 92">
            <a:extLst>
              <a:ext uri="{FF2B5EF4-FFF2-40B4-BE49-F238E27FC236}">
                <a16:creationId xmlns:a16="http://schemas.microsoft.com/office/drawing/2014/main" id="{989F64A0-A08B-45CE-A34A-F15A18B05359}"/>
              </a:ext>
            </a:extLst>
          </p:cNvPr>
          <p:cNvSpPr/>
          <p:nvPr/>
        </p:nvSpPr>
        <p:spPr bwMode="auto">
          <a:xfrm>
            <a:off x="6072108" y="5006093"/>
            <a:ext cx="5240797" cy="597193"/>
          </a:xfrm>
          <a:prstGeom prst="rect">
            <a:avLst/>
          </a:prstGeom>
          <a:solidFill>
            <a:schemeClr val="accent1">
              <a:lumMod val="50000"/>
            </a:schemeClr>
          </a:solidFill>
          <a:ln w="12700" cap="flat" cmpd="sng" algn="ctr">
            <a:solidFill>
              <a:srgbClr val="FFFFFF"/>
            </a:solidFill>
            <a:prstDash val="solid"/>
            <a:round/>
            <a:headEnd type="none" w="med" len="med"/>
            <a:tailEnd type="none" w="med" len="med"/>
          </a:ln>
          <a:effectLst/>
        </p:spPr>
        <p:txBody>
          <a:bodyPr vert="horz" wrap="square" lIns="88751" tIns="88751" rIns="88751" bIns="88751" numCol="1" rtlCol="0" anchor="ctr" anchorCtr="1" compatLnSpc="1">
            <a:prstTxWarp prst="textNoShape">
              <a:avLst/>
            </a:prstTxWarp>
          </a:bodyPr>
          <a:lstStyle/>
          <a:p>
            <a:pPr marL="0" marR="0" lvl="0" indent="0" algn="ctr" defTabSz="887574" rtl="0" eaLnBrk="1" fontAlgn="base" latinLnBrk="0" hangingPunct="1">
              <a:lnSpc>
                <a:spcPct val="9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Business Strategy Development</a:t>
            </a:r>
          </a:p>
          <a:p>
            <a:pPr marL="0" marR="0" lvl="0" indent="0" algn="ctr" defTabSz="887574" rtl="0" eaLnBrk="1" fontAlgn="base" latinLnBrk="0" hangingPunct="1">
              <a:lnSpc>
                <a:spcPct val="90000"/>
              </a:lnSpc>
              <a:spcBef>
                <a:spcPct val="0"/>
              </a:spcBef>
              <a:spcAft>
                <a:spcPct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Shape and influence business strategy, and partner with </a:t>
            </a:r>
          </a:p>
          <a:p>
            <a:pPr marL="0" marR="0" lvl="0" indent="0" algn="ctr" defTabSz="887574" rtl="0" eaLnBrk="1" fontAlgn="base" latinLnBrk="0" hangingPunct="1">
              <a:lnSpc>
                <a:spcPct val="90000"/>
              </a:lnSpc>
              <a:spcBef>
                <a:spcPct val="0"/>
              </a:spcBef>
              <a:spcAft>
                <a:spcPct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executive peers to move the organization forward.</a:t>
            </a:r>
          </a:p>
        </p:txBody>
      </p:sp>
      <p:sp>
        <p:nvSpPr>
          <p:cNvPr id="94" name="Isosceles Triangle 93">
            <a:extLst>
              <a:ext uri="{FF2B5EF4-FFF2-40B4-BE49-F238E27FC236}">
                <a16:creationId xmlns:a16="http://schemas.microsoft.com/office/drawing/2014/main" id="{7BE9ECF4-72EF-47DE-97D6-372EBA0EBD92}"/>
              </a:ext>
            </a:extLst>
          </p:cNvPr>
          <p:cNvSpPr/>
          <p:nvPr/>
        </p:nvSpPr>
        <p:spPr bwMode="auto">
          <a:xfrm>
            <a:off x="978969" y="1008993"/>
            <a:ext cx="10366698" cy="803155"/>
          </a:xfrm>
          <a:prstGeom prst="triangle">
            <a:avLst>
              <a:gd name="adj" fmla="val 49746"/>
            </a:avLst>
          </a:prstGeom>
          <a:solidFill>
            <a:schemeClr val="accent1">
              <a:lumMod val="50000"/>
            </a:schemeClr>
          </a:solidFill>
          <a:ln w="127"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800" b="1" i="0" u="none" strike="noStrike" kern="0" cap="none" spc="0" normalizeH="0" baseline="0" noProof="0" dirty="0">
                <a:ln>
                  <a:noFill/>
                </a:ln>
                <a:solidFill>
                  <a:srgbClr val="FFFFFF"/>
                </a:solidFill>
                <a:effectLst/>
                <a:uLnTx/>
                <a:uFillTx/>
                <a:latin typeface="GE Inspira Sans "/>
                <a:ea typeface="+mn-ea"/>
                <a:cs typeface="+mn-cs"/>
              </a:rPr>
              <a:t>Drive Business Results</a:t>
            </a:r>
          </a:p>
        </p:txBody>
      </p:sp>
      <p:sp>
        <p:nvSpPr>
          <p:cNvPr id="76" name="Rectangle 75">
            <a:extLst>
              <a:ext uri="{FF2B5EF4-FFF2-40B4-BE49-F238E27FC236}">
                <a16:creationId xmlns:a16="http://schemas.microsoft.com/office/drawing/2014/main" id="{D6E960BC-8BCA-4033-A889-1B91C4209D00}"/>
              </a:ext>
            </a:extLst>
          </p:cNvPr>
          <p:cNvSpPr/>
          <p:nvPr/>
        </p:nvSpPr>
        <p:spPr bwMode="auto">
          <a:xfrm>
            <a:off x="978969" y="5007650"/>
            <a:ext cx="5016772" cy="594078"/>
          </a:xfrm>
          <a:prstGeom prst="rect">
            <a:avLst/>
          </a:prstGeom>
          <a:solidFill>
            <a:schemeClr val="accent1">
              <a:lumMod val="50000"/>
            </a:schemeClr>
          </a:solidFill>
          <a:ln w="12700" cap="flat" cmpd="sng" algn="ctr">
            <a:solidFill>
              <a:srgbClr val="FFFFFF"/>
            </a:solidFill>
            <a:prstDash val="solid"/>
            <a:round/>
            <a:headEnd type="none" w="med" len="med"/>
            <a:tailEnd type="none" w="med" len="med"/>
          </a:ln>
          <a:effectLst/>
        </p:spPr>
        <p:txBody>
          <a:bodyPr vert="horz" wrap="square" lIns="88751" tIns="88751" rIns="88751" bIns="355002" numCol="1" rtlCol="0" anchor="ctr" anchorCtr="1" compatLnSpc="1">
            <a:prstTxWarp prst="textNoShape">
              <a:avLst/>
            </a:prstTxWarp>
          </a:bodyPr>
          <a:lstStyle/>
          <a:p>
            <a:pPr marL="0" marR="0" lvl="0" indent="0" algn="ctr" defTabSz="887574" rtl="0" eaLnBrk="1" fontAlgn="base" latinLnBrk="0" hangingPunct="1">
              <a:lnSpc>
                <a:spcPct val="9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FFFFFF"/>
              </a:solidFill>
              <a:effectLst/>
              <a:uLnTx/>
              <a:uFillTx/>
              <a:latin typeface="GE Inspira Sans "/>
              <a:ea typeface="+mn-ea"/>
              <a:cs typeface="+mn-cs"/>
            </a:endParaRPr>
          </a:p>
          <a:p>
            <a:pPr marL="0" marR="0" lvl="0" indent="0" algn="ctr" defTabSz="887574" rtl="0" eaLnBrk="1" fontAlgn="base" latinLnBrk="0" hangingPunct="1">
              <a:lnSpc>
                <a:spcPct val="90000"/>
              </a:lnSpc>
              <a:spcBef>
                <a:spcPct val="0"/>
              </a:spcBef>
              <a:spcAft>
                <a:spcPct val="0"/>
              </a:spcAft>
              <a:buClrTx/>
              <a:buSzTx/>
              <a:buFontTx/>
              <a:buNone/>
              <a:tabLst/>
              <a:defRPr/>
            </a:pPr>
            <a:endParaRPr kumimoji="0" lang="en-US" sz="1200" b="1" i="0" u="none" strike="noStrike" kern="0" cap="none" spc="0" normalizeH="0" baseline="0" noProof="0" dirty="0">
              <a:ln>
                <a:noFill/>
              </a:ln>
              <a:solidFill>
                <a:srgbClr val="FFFFFF"/>
              </a:solidFill>
              <a:effectLst/>
              <a:uLnTx/>
              <a:uFillTx/>
              <a:latin typeface="GE Inspira Sans "/>
              <a:ea typeface="+mn-ea"/>
              <a:cs typeface="+mn-cs"/>
            </a:endParaRPr>
          </a:p>
          <a:p>
            <a:pPr marL="0" marR="0" lvl="0" indent="0" algn="ctr" defTabSz="887574" rtl="0" eaLnBrk="1" fontAlgn="base" latinLnBrk="0" hangingPunct="1">
              <a:lnSpc>
                <a:spcPct val="9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Business Acumen</a:t>
            </a:r>
          </a:p>
          <a:p>
            <a:pPr marL="0" marR="0" lvl="0" indent="0" algn="ctr" defTabSz="887574" rtl="0" eaLnBrk="1" fontAlgn="base" latinLnBrk="0" hangingPunct="1">
              <a:lnSpc>
                <a:spcPct val="90000"/>
              </a:lnSpc>
              <a:spcBef>
                <a:spcPct val="0"/>
              </a:spcBef>
              <a:spcAft>
                <a:spcPct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Understand the business model, financials, </a:t>
            </a:r>
            <a:br>
              <a:rPr kumimoji="0" lang="en-US" sz="1200" b="0" i="0" u="none" strike="noStrike" kern="0" cap="none" spc="0" normalizeH="0" baseline="0" noProof="0" dirty="0">
                <a:ln>
                  <a:noFill/>
                </a:ln>
                <a:solidFill>
                  <a:srgbClr val="FFFFFF"/>
                </a:solidFill>
                <a:effectLst/>
                <a:uLnTx/>
                <a:uFillTx/>
                <a:latin typeface="GE Inspira Sans "/>
                <a:ea typeface="+mn-ea"/>
                <a:cs typeface="+mn-cs"/>
              </a:rPr>
            </a:br>
            <a:r>
              <a:rPr kumimoji="0" lang="en-US" sz="1200" b="0" i="0" u="none" strike="noStrike" kern="0" cap="none" spc="0" normalizeH="0" baseline="0" noProof="0" dirty="0">
                <a:ln>
                  <a:noFill/>
                </a:ln>
                <a:solidFill>
                  <a:srgbClr val="FFFFFF"/>
                </a:solidFill>
                <a:effectLst/>
                <a:uLnTx/>
                <a:uFillTx/>
                <a:latin typeface="GE Inspira Sans "/>
                <a:ea typeface="+mn-ea"/>
                <a:cs typeface="+mn-cs"/>
              </a:rPr>
              <a:t>external markets, and customers.</a:t>
            </a:r>
          </a:p>
        </p:txBody>
      </p:sp>
      <p:sp>
        <p:nvSpPr>
          <p:cNvPr id="52" name="Rectangle 51">
            <a:extLst>
              <a:ext uri="{FF2B5EF4-FFF2-40B4-BE49-F238E27FC236}">
                <a16:creationId xmlns:a16="http://schemas.microsoft.com/office/drawing/2014/main" id="{D3BAC0D9-E879-4153-AE7B-E639010DACAE}"/>
              </a:ext>
            </a:extLst>
          </p:cNvPr>
          <p:cNvSpPr/>
          <p:nvPr/>
        </p:nvSpPr>
        <p:spPr bwMode="auto">
          <a:xfrm>
            <a:off x="978969" y="5633429"/>
            <a:ext cx="10333936" cy="462571"/>
          </a:xfrm>
          <a:prstGeom prst="rect">
            <a:avLst/>
          </a:prstGeom>
          <a:solidFill>
            <a:schemeClr val="accent1">
              <a:lumMod val="50000"/>
            </a:schemeClr>
          </a:solidFill>
          <a:ln w="12700" cap="flat" cmpd="sng" algn="ctr">
            <a:solidFill>
              <a:srgbClr val="FFFFFF"/>
            </a:solidFill>
            <a:prstDash val="solid"/>
            <a:round/>
            <a:headEnd type="none" w="med" len="med"/>
            <a:tailEnd type="none" w="med" len="med"/>
          </a:ln>
          <a:effectLst/>
        </p:spPr>
        <p:txBody>
          <a:bodyPr vert="horz" wrap="square" lIns="88751" tIns="88751" rIns="88751" bIns="88751"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a:ln>
                  <a:noFill/>
                </a:ln>
                <a:solidFill>
                  <a:srgbClr val="FFFFFF"/>
                </a:solidFill>
                <a:effectLst/>
                <a:uLnTx/>
                <a:uFillTx/>
                <a:latin typeface="GE Inspira Sans "/>
                <a:ea typeface="+mn-ea"/>
                <a:cs typeface="+mn-cs"/>
              </a:rPr>
              <a:t>Functional Business Leader</a:t>
            </a:r>
          </a:p>
          <a:p>
            <a:pPr marL="0" marR="0" lvl="0" indent="0" algn="ctr" defTabSz="887574" rtl="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Create a future-focused, financially disciplined team to run the HR function.</a:t>
            </a:r>
          </a:p>
        </p:txBody>
      </p:sp>
      <p:sp>
        <p:nvSpPr>
          <p:cNvPr id="53" name="Rectangle 52">
            <a:extLst>
              <a:ext uri="{FF2B5EF4-FFF2-40B4-BE49-F238E27FC236}">
                <a16:creationId xmlns:a16="http://schemas.microsoft.com/office/drawing/2014/main" id="{55D81473-6A4A-4E26-8C56-7BBC935A12B3}"/>
              </a:ext>
            </a:extLst>
          </p:cNvPr>
          <p:cNvSpPr/>
          <p:nvPr/>
        </p:nvSpPr>
        <p:spPr bwMode="auto">
          <a:xfrm>
            <a:off x="978969" y="2503114"/>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Plan and Support     </a:t>
            </a:r>
          </a:p>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CEO Succession</a:t>
            </a:r>
          </a:p>
        </p:txBody>
      </p:sp>
      <p:sp>
        <p:nvSpPr>
          <p:cNvPr id="54" name="Rectangle 53">
            <a:extLst>
              <a:ext uri="{FF2B5EF4-FFF2-40B4-BE49-F238E27FC236}">
                <a16:creationId xmlns:a16="http://schemas.microsoft.com/office/drawing/2014/main" id="{65B51D85-B2D8-4F37-A346-D4B336170D8D}"/>
              </a:ext>
            </a:extLst>
          </p:cNvPr>
          <p:cNvSpPr/>
          <p:nvPr/>
        </p:nvSpPr>
        <p:spPr bwMode="auto">
          <a:xfrm>
            <a:off x="978969" y="3351122"/>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Build Shareholder-Supported Executive Compensation</a:t>
            </a:r>
          </a:p>
        </p:txBody>
      </p:sp>
      <p:sp>
        <p:nvSpPr>
          <p:cNvPr id="55" name="Rectangle 54">
            <a:extLst>
              <a:ext uri="{FF2B5EF4-FFF2-40B4-BE49-F238E27FC236}">
                <a16:creationId xmlns:a16="http://schemas.microsoft.com/office/drawing/2014/main" id="{6D8361D6-8E04-47C1-90E5-BB238636D109}"/>
              </a:ext>
            </a:extLst>
          </p:cNvPr>
          <p:cNvSpPr/>
          <p:nvPr/>
        </p:nvSpPr>
        <p:spPr bwMode="auto">
          <a:xfrm>
            <a:off x="978969" y="4199132"/>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Surface and Respond   to External Trends</a:t>
            </a:r>
          </a:p>
        </p:txBody>
      </p:sp>
      <p:sp>
        <p:nvSpPr>
          <p:cNvPr id="56" name="Rectangle 55">
            <a:extLst>
              <a:ext uri="{FF2B5EF4-FFF2-40B4-BE49-F238E27FC236}">
                <a16:creationId xmlns:a16="http://schemas.microsoft.com/office/drawing/2014/main" id="{FF33157F-D18D-499B-A4BE-BBB012803C4C}"/>
              </a:ext>
            </a:extLst>
          </p:cNvPr>
          <p:cNvSpPr/>
          <p:nvPr/>
        </p:nvSpPr>
        <p:spPr bwMode="auto">
          <a:xfrm>
            <a:off x="3098662" y="2503114"/>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Ensure Critical </a:t>
            </a:r>
            <a:br>
              <a:rPr kumimoji="0" lang="en-US" sz="1200" b="0" i="0" u="none" strike="noStrike" kern="0" cap="none" spc="0" normalizeH="0" baseline="0" noProof="0" dirty="0">
                <a:ln>
                  <a:noFill/>
                </a:ln>
                <a:solidFill>
                  <a:srgbClr val="FFFFFF"/>
                </a:solidFill>
                <a:effectLst/>
                <a:uLnTx/>
                <a:uFillTx/>
                <a:latin typeface="GE Inspira Sans "/>
                <a:ea typeface="+mn-ea"/>
                <a:cs typeface="+mn-cs"/>
              </a:rPr>
            </a:br>
            <a:r>
              <a:rPr kumimoji="0" lang="en-US" sz="1200" b="0" i="0" u="none" strike="noStrike" kern="0" cap="none" spc="0" normalizeH="0" baseline="0" noProof="0" dirty="0">
                <a:ln>
                  <a:noFill/>
                </a:ln>
                <a:solidFill>
                  <a:srgbClr val="FFFFFF"/>
                </a:solidFill>
                <a:effectLst/>
                <a:uLnTx/>
                <a:uFillTx/>
                <a:latin typeface="GE Inspira Sans "/>
                <a:ea typeface="+mn-ea"/>
                <a:cs typeface="+mn-cs"/>
              </a:rPr>
              <a:t>Role Staffing</a:t>
            </a:r>
          </a:p>
        </p:txBody>
      </p:sp>
      <p:sp>
        <p:nvSpPr>
          <p:cNvPr id="57" name="Rectangle 56">
            <a:extLst>
              <a:ext uri="{FF2B5EF4-FFF2-40B4-BE49-F238E27FC236}">
                <a16:creationId xmlns:a16="http://schemas.microsoft.com/office/drawing/2014/main" id="{9CB37DC6-E7DB-4D07-9580-5AF94B19EC73}"/>
              </a:ext>
            </a:extLst>
          </p:cNvPr>
          <p:cNvSpPr/>
          <p:nvPr/>
        </p:nvSpPr>
        <p:spPr bwMode="auto">
          <a:xfrm>
            <a:off x="3098662" y="3351122"/>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Design Talent Management Processes</a:t>
            </a:r>
          </a:p>
        </p:txBody>
      </p:sp>
      <p:sp>
        <p:nvSpPr>
          <p:cNvPr id="58" name="Rectangle 57">
            <a:extLst>
              <a:ext uri="{FF2B5EF4-FFF2-40B4-BE49-F238E27FC236}">
                <a16:creationId xmlns:a16="http://schemas.microsoft.com/office/drawing/2014/main" id="{0D90CF2F-C4F1-403E-8DF1-AD533A55EE43}"/>
              </a:ext>
            </a:extLst>
          </p:cNvPr>
          <p:cNvSpPr/>
          <p:nvPr/>
        </p:nvSpPr>
        <p:spPr bwMode="auto">
          <a:xfrm>
            <a:off x="3098662" y="4199132"/>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Direct Strategic Workforce Planning</a:t>
            </a:r>
          </a:p>
        </p:txBody>
      </p:sp>
      <p:sp>
        <p:nvSpPr>
          <p:cNvPr id="59" name="Rectangle 58">
            <a:extLst>
              <a:ext uri="{FF2B5EF4-FFF2-40B4-BE49-F238E27FC236}">
                <a16:creationId xmlns:a16="http://schemas.microsoft.com/office/drawing/2014/main" id="{48C76D0D-DEEF-4569-8EAC-D2397910AC14}"/>
              </a:ext>
            </a:extLst>
          </p:cNvPr>
          <p:cNvSpPr/>
          <p:nvPr/>
        </p:nvSpPr>
        <p:spPr bwMode="auto">
          <a:xfrm>
            <a:off x="5196789" y="2500202"/>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Challenge the </a:t>
            </a:r>
          </a:p>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Status Quo</a:t>
            </a:r>
          </a:p>
        </p:txBody>
      </p:sp>
      <p:sp>
        <p:nvSpPr>
          <p:cNvPr id="60" name="Rectangle 59">
            <a:extLst>
              <a:ext uri="{FF2B5EF4-FFF2-40B4-BE49-F238E27FC236}">
                <a16:creationId xmlns:a16="http://schemas.microsoft.com/office/drawing/2014/main" id="{F6534645-937D-4194-BB49-E6A1DF05C9DB}"/>
              </a:ext>
            </a:extLst>
          </p:cNvPr>
          <p:cNvSpPr/>
          <p:nvPr/>
        </p:nvSpPr>
        <p:spPr bwMode="auto">
          <a:xfrm>
            <a:off x="5196789" y="3348209"/>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Plan Strategic Enterprise Changes</a:t>
            </a:r>
          </a:p>
        </p:txBody>
      </p:sp>
      <p:sp>
        <p:nvSpPr>
          <p:cNvPr id="61" name="Rectangle 60">
            <a:extLst>
              <a:ext uri="{FF2B5EF4-FFF2-40B4-BE49-F238E27FC236}">
                <a16:creationId xmlns:a16="http://schemas.microsoft.com/office/drawing/2014/main" id="{93C2CBC9-F0EA-441E-8FCA-583B34051054}"/>
              </a:ext>
            </a:extLst>
          </p:cNvPr>
          <p:cNvSpPr/>
          <p:nvPr/>
        </p:nvSpPr>
        <p:spPr bwMode="auto">
          <a:xfrm>
            <a:off x="5196789" y="4196217"/>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Manage Stakeholders and Advocate for Employees</a:t>
            </a:r>
          </a:p>
        </p:txBody>
      </p:sp>
      <p:sp>
        <p:nvSpPr>
          <p:cNvPr id="62" name="Rectangle 61">
            <a:extLst>
              <a:ext uri="{FF2B5EF4-FFF2-40B4-BE49-F238E27FC236}">
                <a16:creationId xmlns:a16="http://schemas.microsoft.com/office/drawing/2014/main" id="{AA529426-0309-48DC-9620-C0C9390DEBE6}"/>
              </a:ext>
            </a:extLst>
          </p:cNvPr>
          <p:cNvSpPr/>
          <p:nvPr/>
        </p:nvSpPr>
        <p:spPr bwMode="auto">
          <a:xfrm>
            <a:off x="7292981" y="2499789"/>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Link Purpose </a:t>
            </a:r>
            <a:br>
              <a:rPr kumimoji="0" lang="en-US" sz="1200" b="0" i="0" u="none" strike="noStrike" kern="0" cap="none" spc="0" normalizeH="0" baseline="0" noProof="0" dirty="0">
                <a:ln>
                  <a:noFill/>
                </a:ln>
                <a:solidFill>
                  <a:srgbClr val="FFFFFF"/>
                </a:solidFill>
                <a:effectLst/>
                <a:uLnTx/>
                <a:uFillTx/>
                <a:latin typeface="GE Inspira Sans "/>
                <a:ea typeface="+mn-ea"/>
                <a:cs typeface="+mn-cs"/>
              </a:rPr>
            </a:br>
            <a:r>
              <a:rPr kumimoji="0" lang="en-US" sz="1200" b="0" i="0" u="none" strike="noStrike" kern="0" cap="none" spc="0" normalizeH="0" baseline="0" noProof="0" dirty="0">
                <a:ln>
                  <a:noFill/>
                </a:ln>
                <a:solidFill>
                  <a:srgbClr val="FFFFFF"/>
                </a:solidFill>
                <a:effectLst/>
                <a:uLnTx/>
                <a:uFillTx/>
                <a:latin typeface="GE Inspira Sans "/>
                <a:ea typeface="+mn-ea"/>
                <a:cs typeface="+mn-cs"/>
              </a:rPr>
              <a:t>to Culture</a:t>
            </a:r>
          </a:p>
        </p:txBody>
      </p:sp>
      <p:sp>
        <p:nvSpPr>
          <p:cNvPr id="63" name="Rectangle 62">
            <a:extLst>
              <a:ext uri="{FF2B5EF4-FFF2-40B4-BE49-F238E27FC236}">
                <a16:creationId xmlns:a16="http://schemas.microsoft.com/office/drawing/2014/main" id="{BB11F06E-D194-4183-BCFB-4BF6F4CF538A}"/>
              </a:ext>
            </a:extLst>
          </p:cNvPr>
          <p:cNvSpPr/>
          <p:nvPr/>
        </p:nvSpPr>
        <p:spPr bwMode="auto">
          <a:xfrm>
            <a:off x="7292981" y="3347797"/>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Measure and Communicate the Culture</a:t>
            </a:r>
          </a:p>
        </p:txBody>
      </p:sp>
      <p:sp>
        <p:nvSpPr>
          <p:cNvPr id="65" name="Rectangle 64">
            <a:extLst>
              <a:ext uri="{FF2B5EF4-FFF2-40B4-BE49-F238E27FC236}">
                <a16:creationId xmlns:a16="http://schemas.microsoft.com/office/drawing/2014/main" id="{F9184AFB-8BFC-4AE9-982A-EA2B28AB882D}"/>
              </a:ext>
            </a:extLst>
          </p:cNvPr>
          <p:cNvSpPr/>
          <p:nvPr/>
        </p:nvSpPr>
        <p:spPr bwMode="auto">
          <a:xfrm>
            <a:off x="7292981" y="4195804"/>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Hold Leadership Accountable for the Culture Promise</a:t>
            </a:r>
          </a:p>
        </p:txBody>
      </p:sp>
      <p:sp>
        <p:nvSpPr>
          <p:cNvPr id="66" name="Rectangle 65">
            <a:extLst>
              <a:ext uri="{FF2B5EF4-FFF2-40B4-BE49-F238E27FC236}">
                <a16:creationId xmlns:a16="http://schemas.microsoft.com/office/drawing/2014/main" id="{752B726B-63B6-42C6-9E0B-871A748B8A22}"/>
              </a:ext>
            </a:extLst>
          </p:cNvPr>
          <p:cNvSpPr/>
          <p:nvPr/>
        </p:nvSpPr>
        <p:spPr bwMode="auto">
          <a:xfrm>
            <a:off x="9351946" y="2499789"/>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Advise and Coach </a:t>
            </a:r>
            <a:br>
              <a:rPr kumimoji="0" lang="en-US" sz="1200" b="0" i="0" u="none" strike="noStrike" kern="0" cap="none" spc="0" normalizeH="0" baseline="0" noProof="0" dirty="0">
                <a:ln>
                  <a:noFill/>
                </a:ln>
                <a:solidFill>
                  <a:srgbClr val="FFFFFF"/>
                </a:solidFill>
                <a:effectLst/>
                <a:uLnTx/>
                <a:uFillTx/>
                <a:latin typeface="GE Inspira Sans "/>
                <a:ea typeface="+mn-ea"/>
                <a:cs typeface="+mn-cs"/>
              </a:rPr>
            </a:br>
            <a:r>
              <a:rPr kumimoji="0" lang="en-US" sz="1200" b="0" i="0" u="none" strike="noStrike" kern="0" cap="none" spc="0" normalizeH="0" baseline="0" noProof="0" dirty="0">
                <a:ln>
                  <a:noFill/>
                </a:ln>
                <a:solidFill>
                  <a:srgbClr val="FFFFFF"/>
                </a:solidFill>
                <a:effectLst/>
                <a:uLnTx/>
                <a:uFillTx/>
                <a:latin typeface="GE Inspira Sans "/>
                <a:ea typeface="+mn-ea"/>
                <a:cs typeface="+mn-cs"/>
              </a:rPr>
              <a:t>the CEO</a:t>
            </a:r>
          </a:p>
        </p:txBody>
      </p:sp>
      <p:sp>
        <p:nvSpPr>
          <p:cNvPr id="67" name="Rectangle 66">
            <a:extLst>
              <a:ext uri="{FF2B5EF4-FFF2-40B4-BE49-F238E27FC236}">
                <a16:creationId xmlns:a16="http://schemas.microsoft.com/office/drawing/2014/main" id="{5C9B99FF-78DF-4DA8-8011-6D9A0E973473}"/>
              </a:ext>
            </a:extLst>
          </p:cNvPr>
          <p:cNvSpPr/>
          <p:nvPr/>
        </p:nvSpPr>
        <p:spPr bwMode="auto">
          <a:xfrm>
            <a:off x="9351946" y="3347797"/>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Maximize Senior Team Effectiveness</a:t>
            </a:r>
          </a:p>
        </p:txBody>
      </p:sp>
      <p:sp>
        <p:nvSpPr>
          <p:cNvPr id="68" name="Rectangle 67">
            <a:extLst>
              <a:ext uri="{FF2B5EF4-FFF2-40B4-BE49-F238E27FC236}">
                <a16:creationId xmlns:a16="http://schemas.microsoft.com/office/drawing/2014/main" id="{B46A2246-AA2D-4ECB-9C7C-8B7404A5E07F}"/>
              </a:ext>
            </a:extLst>
          </p:cNvPr>
          <p:cNvSpPr/>
          <p:nvPr/>
        </p:nvSpPr>
        <p:spPr bwMode="auto">
          <a:xfrm>
            <a:off x="9351946" y="4195804"/>
            <a:ext cx="1960959" cy="778840"/>
          </a:xfrm>
          <a:prstGeom prst="rect">
            <a:avLst/>
          </a:prstGeom>
          <a:solidFill>
            <a:srgbClr val="0068CF"/>
          </a:solidFill>
          <a:ln w="127" cap="flat" cmpd="sng" algn="ctr">
            <a:noFill/>
            <a:prstDash val="solid"/>
            <a:round/>
            <a:headEnd type="none" w="med" len="med"/>
            <a:tailEnd type="none" w="med" len="med"/>
          </a:ln>
          <a:effectLst/>
        </p:spPr>
        <p:txBody>
          <a:bodyPr vert="horz" wrap="square" lIns="80682" tIns="80682" rIns="80682" bIns="80682" numCol="1" rtlCol="0" anchor="ctr" anchorCtr="0" compatLnSpc="1">
            <a:prstTxWarp prst="textNoShape">
              <a:avLst/>
            </a:prstTxWarp>
          </a:bodyPr>
          <a:lstStyle/>
          <a:p>
            <a:pPr marL="0" marR="0" lvl="0" indent="0" algn="ctr" defTabSz="887574" rtl="0" eaLnBrk="1" fontAlgn="base" latinLnBrk="0" hangingPunct="1">
              <a:lnSpc>
                <a:spcPct val="100000"/>
              </a:lnSpc>
              <a:spcBef>
                <a:spcPct val="0"/>
              </a:spcBef>
              <a:spcAft>
                <a:spcPct val="0"/>
              </a:spcAft>
              <a:buClrTx/>
              <a:buSzTx/>
              <a:buFontTx/>
              <a:buNone/>
              <a:tabLst>
                <a:tab pos="1331360" algn="l"/>
              </a:tabLst>
              <a:defRPr/>
            </a:pPr>
            <a:r>
              <a:rPr kumimoji="0" lang="en-US" sz="1200" b="0" i="0" u="none" strike="noStrike" kern="0" cap="none" spc="0" normalizeH="0" baseline="0" noProof="0" dirty="0">
                <a:ln>
                  <a:noFill/>
                </a:ln>
                <a:solidFill>
                  <a:srgbClr val="FFFFFF"/>
                </a:solidFill>
                <a:effectLst/>
                <a:uLnTx/>
                <a:uFillTx/>
                <a:latin typeface="GE Inspira Sans "/>
                <a:ea typeface="+mn-ea"/>
                <a:cs typeface="+mn-cs"/>
              </a:rPr>
              <a:t>Coach and Develop Key Enterprise Talent</a:t>
            </a:r>
          </a:p>
        </p:txBody>
      </p:sp>
      <p:pic>
        <p:nvPicPr>
          <p:cNvPr id="29" name="Picture 28">
            <a:extLst>
              <a:ext uri="{FF2B5EF4-FFF2-40B4-BE49-F238E27FC236}">
                <a16:creationId xmlns:a16="http://schemas.microsoft.com/office/drawing/2014/main" id="{57FBAF06-47F8-4497-8A27-E09420D376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099" y="5907132"/>
            <a:ext cx="626402" cy="145325"/>
          </a:xfrm>
          <a:prstGeom prst="rect">
            <a:avLst/>
          </a:prstGeom>
        </p:spPr>
      </p:pic>
      <p:sp>
        <p:nvSpPr>
          <p:cNvPr id="5" name="Slide Number Placeholder 4">
            <a:extLst>
              <a:ext uri="{FF2B5EF4-FFF2-40B4-BE49-F238E27FC236}">
                <a16:creationId xmlns:a16="http://schemas.microsoft.com/office/drawing/2014/main" id="{C0832AB7-E3B5-48D9-9431-45075A715FE1}"/>
              </a:ext>
            </a:extLst>
          </p:cNvPr>
          <p:cNvSpPr>
            <a:spLocks noGrp="1"/>
          </p:cNvSpPr>
          <p:nvPr>
            <p:ph type="sldNum" sz="quarter" idx="4"/>
          </p:nvPr>
        </p:nvSpPr>
        <p:spPr/>
        <p:txBody>
          <a:bodyPr/>
          <a:lstStyle/>
          <a:p>
            <a:fld id="{00E6A5BD-C011-4A45-AA3A-201790FB7F2B}" type="slidenum">
              <a:rPr lang="en-CA" sz="800" smtClean="0"/>
              <a:pPr/>
              <a:t>2</a:t>
            </a:fld>
            <a:endParaRPr lang="en-CA" sz="800" dirty="0"/>
          </a:p>
        </p:txBody>
      </p:sp>
    </p:spTree>
    <p:extLst>
      <p:ext uri="{BB962C8B-B14F-4D97-AF65-F5344CB8AC3E}">
        <p14:creationId xmlns:p14="http://schemas.microsoft.com/office/powerpoint/2010/main" val="3352520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5F61B98F-01F0-43A1-968A-576864D5AE05}"/>
              </a:ext>
            </a:extLst>
          </p:cNvPr>
          <p:cNvGraphicFramePr>
            <a:graphicFrameLocks noGrp="1" noChangeAspect="1"/>
          </p:cNvGraphicFramePr>
          <p:nvPr>
            <p:extLst>
              <p:ext uri="{D42A27DB-BD31-4B8C-83A1-F6EECF244321}">
                <p14:modId xmlns:p14="http://schemas.microsoft.com/office/powerpoint/2010/main" val="3179357038"/>
              </p:ext>
            </p:extLst>
          </p:nvPr>
        </p:nvGraphicFramePr>
        <p:xfrm>
          <a:off x="1450109" y="1143000"/>
          <a:ext cx="9439563" cy="5282046"/>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0">
            <a:extLst>
              <a:ext uri="{FF2B5EF4-FFF2-40B4-BE49-F238E27FC236}">
                <a16:creationId xmlns:a16="http://schemas.microsoft.com/office/drawing/2014/main" id="{C4FD89CD-0CFA-976A-2118-DEFF8EEE20B0}"/>
              </a:ext>
            </a:extLst>
          </p:cNvPr>
          <p:cNvSpPr txBox="1">
            <a:spLocks/>
          </p:cNvSpPr>
          <p:nvPr/>
        </p:nvSpPr>
        <p:spPr>
          <a:xfrm>
            <a:off x="495300" y="509833"/>
            <a:ext cx="11201400" cy="914400"/>
          </a:xfrm>
          <a:prstGeom prst="rect">
            <a:avLst/>
          </a:prstGeom>
        </p:spPr>
        <p:txBody>
          <a:bodyPr/>
          <a:lstStyle>
            <a:lvl1pPr algn="l" defTabSz="914400" rtl="0" eaLnBrk="1" latinLnBrk="0" hangingPunct="1">
              <a:lnSpc>
                <a:spcPct val="90000"/>
              </a:lnSpc>
              <a:spcBef>
                <a:spcPct val="0"/>
              </a:spcBef>
              <a:buNone/>
              <a:defRPr sz="3200" kern="1200">
                <a:solidFill>
                  <a:schemeClr val="accent2"/>
                </a:solidFill>
                <a:latin typeface="+mj-lt"/>
                <a:ea typeface="+mj-ea"/>
                <a:cs typeface="+mj-cs"/>
              </a:defRPr>
            </a:lvl1pPr>
          </a:lstStyle>
          <a:p>
            <a:r>
              <a:rPr lang="en-US" b="1" dirty="0"/>
              <a:t>Time Spent in Various CHRO Roles  </a:t>
            </a:r>
          </a:p>
        </p:txBody>
      </p:sp>
      <p:sp>
        <p:nvSpPr>
          <p:cNvPr id="5" name="TextBox 4">
            <a:extLst>
              <a:ext uri="{FF2B5EF4-FFF2-40B4-BE49-F238E27FC236}">
                <a16:creationId xmlns:a16="http://schemas.microsoft.com/office/drawing/2014/main" id="{4B33EFDF-E81A-2A58-CD81-51775B9A4EC8}"/>
              </a:ext>
            </a:extLst>
          </p:cNvPr>
          <p:cNvSpPr txBox="1"/>
          <p:nvPr/>
        </p:nvSpPr>
        <p:spPr>
          <a:xfrm>
            <a:off x="9595073" y="1548682"/>
            <a:ext cx="544945" cy="276999"/>
          </a:xfrm>
          <a:prstGeom prst="rect">
            <a:avLst/>
          </a:prstGeom>
          <a:noFill/>
        </p:spPr>
        <p:txBody>
          <a:bodyPr wrap="square" lIns="0" tIns="0" rIns="0" bIns="0" rtlCol="0">
            <a:spAutoFit/>
          </a:bodyPr>
          <a:lstStyle/>
          <a:p>
            <a:r>
              <a:rPr lang="en-US" b="1" dirty="0">
                <a:solidFill>
                  <a:srgbClr val="0070C0"/>
                </a:solidFill>
              </a:rPr>
              <a:t>21%</a:t>
            </a:r>
          </a:p>
        </p:txBody>
      </p:sp>
      <p:sp>
        <p:nvSpPr>
          <p:cNvPr id="6" name="TextBox 5">
            <a:extLst>
              <a:ext uri="{FF2B5EF4-FFF2-40B4-BE49-F238E27FC236}">
                <a16:creationId xmlns:a16="http://schemas.microsoft.com/office/drawing/2014/main" id="{0DC71BB3-20B1-809C-8164-A94917ACCD9E}"/>
              </a:ext>
            </a:extLst>
          </p:cNvPr>
          <p:cNvSpPr txBox="1"/>
          <p:nvPr/>
        </p:nvSpPr>
        <p:spPr>
          <a:xfrm>
            <a:off x="9595073" y="2215744"/>
            <a:ext cx="544945" cy="276999"/>
          </a:xfrm>
          <a:prstGeom prst="rect">
            <a:avLst/>
          </a:prstGeom>
          <a:noFill/>
        </p:spPr>
        <p:txBody>
          <a:bodyPr wrap="square" lIns="0" tIns="0" rIns="0" bIns="0" rtlCol="0">
            <a:spAutoFit/>
          </a:bodyPr>
          <a:lstStyle/>
          <a:p>
            <a:r>
              <a:rPr lang="en-US" b="1" dirty="0">
                <a:solidFill>
                  <a:srgbClr val="0070C0"/>
                </a:solidFill>
              </a:rPr>
              <a:t>19%</a:t>
            </a:r>
          </a:p>
        </p:txBody>
      </p:sp>
      <p:sp>
        <p:nvSpPr>
          <p:cNvPr id="7" name="TextBox 6">
            <a:extLst>
              <a:ext uri="{FF2B5EF4-FFF2-40B4-BE49-F238E27FC236}">
                <a16:creationId xmlns:a16="http://schemas.microsoft.com/office/drawing/2014/main" id="{40861B76-8424-27D4-3B6E-64171D827D33}"/>
              </a:ext>
            </a:extLst>
          </p:cNvPr>
          <p:cNvSpPr txBox="1"/>
          <p:nvPr/>
        </p:nvSpPr>
        <p:spPr>
          <a:xfrm>
            <a:off x="9595073" y="2882806"/>
            <a:ext cx="544945" cy="276999"/>
          </a:xfrm>
          <a:prstGeom prst="rect">
            <a:avLst/>
          </a:prstGeom>
          <a:noFill/>
        </p:spPr>
        <p:txBody>
          <a:bodyPr wrap="square" lIns="0" tIns="0" rIns="0" bIns="0" rtlCol="0">
            <a:spAutoFit/>
          </a:bodyPr>
          <a:lstStyle/>
          <a:p>
            <a:r>
              <a:rPr lang="en-US" b="1" dirty="0">
                <a:solidFill>
                  <a:srgbClr val="0070C0"/>
                </a:solidFill>
              </a:rPr>
              <a:t>17%</a:t>
            </a:r>
          </a:p>
        </p:txBody>
      </p:sp>
      <p:sp>
        <p:nvSpPr>
          <p:cNvPr id="8" name="TextBox 7">
            <a:extLst>
              <a:ext uri="{FF2B5EF4-FFF2-40B4-BE49-F238E27FC236}">
                <a16:creationId xmlns:a16="http://schemas.microsoft.com/office/drawing/2014/main" id="{6B83EE14-A80A-0C11-2642-03AE6A524963}"/>
              </a:ext>
            </a:extLst>
          </p:cNvPr>
          <p:cNvSpPr txBox="1"/>
          <p:nvPr/>
        </p:nvSpPr>
        <p:spPr>
          <a:xfrm>
            <a:off x="9595073" y="3597129"/>
            <a:ext cx="544945" cy="276999"/>
          </a:xfrm>
          <a:prstGeom prst="rect">
            <a:avLst/>
          </a:prstGeom>
          <a:noFill/>
        </p:spPr>
        <p:txBody>
          <a:bodyPr wrap="square" lIns="0" tIns="0" rIns="0" bIns="0" rtlCol="0">
            <a:spAutoFit/>
          </a:bodyPr>
          <a:lstStyle/>
          <a:p>
            <a:r>
              <a:rPr lang="en-US" b="1" dirty="0">
                <a:solidFill>
                  <a:srgbClr val="0070C0"/>
                </a:solidFill>
              </a:rPr>
              <a:t>15%</a:t>
            </a:r>
          </a:p>
        </p:txBody>
      </p:sp>
      <p:sp>
        <p:nvSpPr>
          <p:cNvPr id="9" name="TextBox 8">
            <a:extLst>
              <a:ext uri="{FF2B5EF4-FFF2-40B4-BE49-F238E27FC236}">
                <a16:creationId xmlns:a16="http://schemas.microsoft.com/office/drawing/2014/main" id="{FBA6B419-551E-CC0C-99B0-80A0A11E776E}"/>
              </a:ext>
            </a:extLst>
          </p:cNvPr>
          <p:cNvSpPr txBox="1"/>
          <p:nvPr/>
        </p:nvSpPr>
        <p:spPr>
          <a:xfrm>
            <a:off x="9595073" y="4311452"/>
            <a:ext cx="544945" cy="276999"/>
          </a:xfrm>
          <a:prstGeom prst="rect">
            <a:avLst/>
          </a:prstGeom>
          <a:noFill/>
        </p:spPr>
        <p:txBody>
          <a:bodyPr wrap="square" lIns="0" tIns="0" rIns="0" bIns="0" rtlCol="0">
            <a:spAutoFit/>
          </a:bodyPr>
          <a:lstStyle/>
          <a:p>
            <a:r>
              <a:rPr lang="en-US" b="1" dirty="0">
                <a:solidFill>
                  <a:srgbClr val="0070C0"/>
                </a:solidFill>
              </a:rPr>
              <a:t>11%</a:t>
            </a:r>
          </a:p>
        </p:txBody>
      </p:sp>
      <p:sp>
        <p:nvSpPr>
          <p:cNvPr id="10" name="TextBox 9">
            <a:extLst>
              <a:ext uri="{FF2B5EF4-FFF2-40B4-BE49-F238E27FC236}">
                <a16:creationId xmlns:a16="http://schemas.microsoft.com/office/drawing/2014/main" id="{5EC771BD-D213-00CF-125F-13BEEB36FFDD}"/>
              </a:ext>
            </a:extLst>
          </p:cNvPr>
          <p:cNvSpPr txBox="1"/>
          <p:nvPr/>
        </p:nvSpPr>
        <p:spPr>
          <a:xfrm>
            <a:off x="9595073" y="5047938"/>
            <a:ext cx="544945" cy="276999"/>
          </a:xfrm>
          <a:prstGeom prst="rect">
            <a:avLst/>
          </a:prstGeom>
          <a:noFill/>
        </p:spPr>
        <p:txBody>
          <a:bodyPr wrap="square" lIns="0" tIns="0" rIns="0" bIns="0" rtlCol="0">
            <a:spAutoFit/>
          </a:bodyPr>
          <a:lstStyle/>
          <a:p>
            <a:r>
              <a:rPr lang="en-US" b="1" dirty="0">
                <a:solidFill>
                  <a:srgbClr val="0070C0"/>
                </a:solidFill>
              </a:rPr>
              <a:t>9%</a:t>
            </a:r>
          </a:p>
        </p:txBody>
      </p:sp>
      <p:sp>
        <p:nvSpPr>
          <p:cNvPr id="11" name="TextBox 10">
            <a:extLst>
              <a:ext uri="{FF2B5EF4-FFF2-40B4-BE49-F238E27FC236}">
                <a16:creationId xmlns:a16="http://schemas.microsoft.com/office/drawing/2014/main" id="{6D025ABC-ACDC-2C3E-19A1-7AF5578EC05B}"/>
              </a:ext>
            </a:extLst>
          </p:cNvPr>
          <p:cNvSpPr txBox="1"/>
          <p:nvPr/>
        </p:nvSpPr>
        <p:spPr>
          <a:xfrm>
            <a:off x="9595073" y="5715000"/>
            <a:ext cx="544945" cy="276999"/>
          </a:xfrm>
          <a:prstGeom prst="rect">
            <a:avLst/>
          </a:prstGeom>
          <a:noFill/>
        </p:spPr>
        <p:txBody>
          <a:bodyPr wrap="square" lIns="0" tIns="0" rIns="0" bIns="0" rtlCol="0">
            <a:spAutoFit/>
          </a:bodyPr>
          <a:lstStyle/>
          <a:p>
            <a:r>
              <a:rPr lang="en-US" b="1" dirty="0">
                <a:solidFill>
                  <a:srgbClr val="0070C0"/>
                </a:solidFill>
              </a:rPr>
              <a:t>5%</a:t>
            </a:r>
          </a:p>
        </p:txBody>
      </p:sp>
    </p:spTree>
    <p:extLst>
      <p:ext uri="{BB962C8B-B14F-4D97-AF65-F5344CB8AC3E}">
        <p14:creationId xmlns:p14="http://schemas.microsoft.com/office/powerpoint/2010/main" val="3962578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AD70B818-8381-4034-B536-7F3CB6E974B9}"/>
              </a:ext>
            </a:extLst>
          </p:cNvPr>
          <p:cNvGraphicFramePr>
            <a:graphicFrameLocks noGrp="1" noChangeAspect="1"/>
          </p:cNvGraphicFramePr>
          <p:nvPr>
            <p:extLst>
              <p:ext uri="{D42A27DB-BD31-4B8C-83A1-F6EECF244321}">
                <p14:modId xmlns:p14="http://schemas.microsoft.com/office/powerpoint/2010/main" val="334092956"/>
              </p:ext>
            </p:extLst>
          </p:nvPr>
        </p:nvGraphicFramePr>
        <p:xfrm>
          <a:off x="495300" y="960836"/>
          <a:ext cx="9107055"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6164D653-8E2B-DC41-93B6-90B197CC824B}"/>
              </a:ext>
            </a:extLst>
          </p:cNvPr>
          <p:cNvSpPr txBox="1"/>
          <p:nvPr/>
        </p:nvSpPr>
        <p:spPr>
          <a:xfrm>
            <a:off x="2992582" y="5697093"/>
            <a:ext cx="6868416" cy="307777"/>
          </a:xfrm>
          <a:prstGeom prst="rect">
            <a:avLst/>
          </a:prstGeom>
          <a:noFill/>
        </p:spPr>
        <p:txBody>
          <a:bodyPr wrap="square" rtlCol="0">
            <a:spAutoFit/>
          </a:bodyPr>
          <a:lstStyle/>
          <a:p>
            <a:r>
              <a:rPr lang="en-US" sz="1400" b="1" dirty="0"/>
              <a:t>* DEI (13/33), Culture, Talent/People Strategy, Engagement</a:t>
            </a:r>
          </a:p>
        </p:txBody>
      </p:sp>
      <p:sp>
        <p:nvSpPr>
          <p:cNvPr id="7" name="Title 2">
            <a:extLst>
              <a:ext uri="{FF2B5EF4-FFF2-40B4-BE49-F238E27FC236}">
                <a16:creationId xmlns:a16="http://schemas.microsoft.com/office/drawing/2014/main" id="{DD8AE405-6822-980F-1DF8-438F7BE00E46}"/>
              </a:ext>
            </a:extLst>
          </p:cNvPr>
          <p:cNvSpPr txBox="1">
            <a:spLocks/>
          </p:cNvSpPr>
          <p:nvPr/>
        </p:nvSpPr>
        <p:spPr>
          <a:xfrm>
            <a:off x="495300" y="364582"/>
            <a:ext cx="11201400" cy="9144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kern="1200">
                <a:solidFill>
                  <a:schemeClr val="accent2"/>
                </a:solidFill>
                <a:latin typeface="+mj-lt"/>
                <a:ea typeface="+mj-ea"/>
                <a:cs typeface="+mj-cs"/>
              </a:defRPr>
            </a:lvl1pPr>
          </a:lstStyle>
          <a:p>
            <a:r>
              <a:rPr lang="en-US" b="1"/>
              <a:t>Time Spent by CHRO in Board Activities</a:t>
            </a:r>
            <a:endParaRPr lang="en-US" b="1" dirty="0"/>
          </a:p>
        </p:txBody>
      </p:sp>
      <p:sp>
        <p:nvSpPr>
          <p:cNvPr id="8" name="TextBox 7">
            <a:extLst>
              <a:ext uri="{FF2B5EF4-FFF2-40B4-BE49-F238E27FC236}">
                <a16:creationId xmlns:a16="http://schemas.microsoft.com/office/drawing/2014/main" id="{25ADF1F8-BB13-C5CD-F57D-181C8BEC7309}"/>
              </a:ext>
            </a:extLst>
          </p:cNvPr>
          <p:cNvSpPr txBox="1"/>
          <p:nvPr/>
        </p:nvSpPr>
        <p:spPr>
          <a:xfrm>
            <a:off x="8338928" y="1162430"/>
            <a:ext cx="544945" cy="276999"/>
          </a:xfrm>
          <a:prstGeom prst="rect">
            <a:avLst/>
          </a:prstGeom>
          <a:noFill/>
        </p:spPr>
        <p:txBody>
          <a:bodyPr wrap="square" lIns="0" tIns="0" rIns="0" bIns="0" rtlCol="0">
            <a:spAutoFit/>
          </a:bodyPr>
          <a:lstStyle/>
          <a:p>
            <a:r>
              <a:rPr lang="en-US" b="1" dirty="0">
                <a:solidFill>
                  <a:srgbClr val="0070C0"/>
                </a:solidFill>
              </a:rPr>
              <a:t>37%</a:t>
            </a:r>
          </a:p>
        </p:txBody>
      </p:sp>
      <p:sp>
        <p:nvSpPr>
          <p:cNvPr id="9" name="TextBox 8">
            <a:extLst>
              <a:ext uri="{FF2B5EF4-FFF2-40B4-BE49-F238E27FC236}">
                <a16:creationId xmlns:a16="http://schemas.microsoft.com/office/drawing/2014/main" id="{320FF706-D2F1-7333-3E64-5BF03825AD19}"/>
              </a:ext>
            </a:extLst>
          </p:cNvPr>
          <p:cNvSpPr txBox="1"/>
          <p:nvPr/>
        </p:nvSpPr>
        <p:spPr>
          <a:xfrm>
            <a:off x="8338928" y="1719409"/>
            <a:ext cx="544945" cy="276999"/>
          </a:xfrm>
          <a:prstGeom prst="rect">
            <a:avLst/>
          </a:prstGeom>
          <a:noFill/>
        </p:spPr>
        <p:txBody>
          <a:bodyPr wrap="square" lIns="0" tIns="0" rIns="0" bIns="0" rtlCol="0">
            <a:spAutoFit/>
          </a:bodyPr>
          <a:lstStyle/>
          <a:p>
            <a:r>
              <a:rPr lang="en-US" b="1" dirty="0">
                <a:solidFill>
                  <a:srgbClr val="0070C0"/>
                </a:solidFill>
              </a:rPr>
              <a:t>18%</a:t>
            </a:r>
          </a:p>
        </p:txBody>
      </p:sp>
      <p:sp>
        <p:nvSpPr>
          <p:cNvPr id="10" name="TextBox 9">
            <a:extLst>
              <a:ext uri="{FF2B5EF4-FFF2-40B4-BE49-F238E27FC236}">
                <a16:creationId xmlns:a16="http://schemas.microsoft.com/office/drawing/2014/main" id="{181B3170-355E-F7EF-CE75-AAB4CE9D9CF8}"/>
              </a:ext>
            </a:extLst>
          </p:cNvPr>
          <p:cNvSpPr txBox="1"/>
          <p:nvPr/>
        </p:nvSpPr>
        <p:spPr>
          <a:xfrm>
            <a:off x="8338928" y="2217036"/>
            <a:ext cx="544945" cy="276999"/>
          </a:xfrm>
          <a:prstGeom prst="rect">
            <a:avLst/>
          </a:prstGeom>
          <a:noFill/>
        </p:spPr>
        <p:txBody>
          <a:bodyPr wrap="square" lIns="0" tIns="0" rIns="0" bIns="0" rtlCol="0">
            <a:spAutoFit/>
          </a:bodyPr>
          <a:lstStyle/>
          <a:p>
            <a:r>
              <a:rPr lang="en-US" b="1" dirty="0">
                <a:solidFill>
                  <a:srgbClr val="0070C0"/>
                </a:solidFill>
              </a:rPr>
              <a:t>16%</a:t>
            </a:r>
          </a:p>
        </p:txBody>
      </p:sp>
      <p:sp>
        <p:nvSpPr>
          <p:cNvPr id="11" name="TextBox 10">
            <a:extLst>
              <a:ext uri="{FF2B5EF4-FFF2-40B4-BE49-F238E27FC236}">
                <a16:creationId xmlns:a16="http://schemas.microsoft.com/office/drawing/2014/main" id="{33895B77-DC66-8C6A-59E6-4AAE89A2B671}"/>
              </a:ext>
            </a:extLst>
          </p:cNvPr>
          <p:cNvSpPr txBox="1"/>
          <p:nvPr/>
        </p:nvSpPr>
        <p:spPr>
          <a:xfrm>
            <a:off x="8338928" y="2758445"/>
            <a:ext cx="544945" cy="276999"/>
          </a:xfrm>
          <a:prstGeom prst="rect">
            <a:avLst/>
          </a:prstGeom>
          <a:noFill/>
        </p:spPr>
        <p:txBody>
          <a:bodyPr wrap="square" lIns="0" tIns="0" rIns="0" bIns="0" rtlCol="0">
            <a:spAutoFit/>
          </a:bodyPr>
          <a:lstStyle/>
          <a:p>
            <a:r>
              <a:rPr lang="en-US" b="1" dirty="0">
                <a:solidFill>
                  <a:srgbClr val="0070C0"/>
                </a:solidFill>
              </a:rPr>
              <a:t>8%</a:t>
            </a:r>
          </a:p>
        </p:txBody>
      </p:sp>
      <p:sp>
        <p:nvSpPr>
          <p:cNvPr id="12" name="TextBox 11">
            <a:extLst>
              <a:ext uri="{FF2B5EF4-FFF2-40B4-BE49-F238E27FC236}">
                <a16:creationId xmlns:a16="http://schemas.microsoft.com/office/drawing/2014/main" id="{7D4F7113-34F3-D1EE-6A1E-5CA313A49E84}"/>
              </a:ext>
            </a:extLst>
          </p:cNvPr>
          <p:cNvSpPr txBox="1"/>
          <p:nvPr/>
        </p:nvSpPr>
        <p:spPr>
          <a:xfrm>
            <a:off x="8338928" y="3246836"/>
            <a:ext cx="544945" cy="276999"/>
          </a:xfrm>
          <a:prstGeom prst="rect">
            <a:avLst/>
          </a:prstGeom>
          <a:noFill/>
        </p:spPr>
        <p:txBody>
          <a:bodyPr wrap="square" lIns="0" tIns="0" rIns="0" bIns="0" rtlCol="0">
            <a:spAutoFit/>
          </a:bodyPr>
          <a:lstStyle/>
          <a:p>
            <a:r>
              <a:rPr lang="en-US" b="1" dirty="0">
                <a:solidFill>
                  <a:srgbClr val="0070C0"/>
                </a:solidFill>
              </a:rPr>
              <a:t>5%</a:t>
            </a:r>
          </a:p>
        </p:txBody>
      </p:sp>
      <p:sp>
        <p:nvSpPr>
          <p:cNvPr id="13" name="TextBox 12">
            <a:extLst>
              <a:ext uri="{FF2B5EF4-FFF2-40B4-BE49-F238E27FC236}">
                <a16:creationId xmlns:a16="http://schemas.microsoft.com/office/drawing/2014/main" id="{0D50BD1F-AEC5-B7FC-AC28-6A329BD695B1}"/>
              </a:ext>
            </a:extLst>
          </p:cNvPr>
          <p:cNvSpPr txBox="1"/>
          <p:nvPr/>
        </p:nvSpPr>
        <p:spPr>
          <a:xfrm>
            <a:off x="8338928" y="3662658"/>
            <a:ext cx="544945" cy="276999"/>
          </a:xfrm>
          <a:prstGeom prst="rect">
            <a:avLst/>
          </a:prstGeom>
          <a:noFill/>
        </p:spPr>
        <p:txBody>
          <a:bodyPr wrap="square" lIns="0" tIns="0" rIns="0" bIns="0" rtlCol="0">
            <a:spAutoFit/>
          </a:bodyPr>
          <a:lstStyle/>
          <a:p>
            <a:r>
              <a:rPr lang="en-US" b="1" dirty="0">
                <a:solidFill>
                  <a:srgbClr val="0070C0"/>
                </a:solidFill>
              </a:rPr>
              <a:t>4%</a:t>
            </a:r>
          </a:p>
        </p:txBody>
      </p:sp>
      <p:sp>
        <p:nvSpPr>
          <p:cNvPr id="14" name="TextBox 13">
            <a:extLst>
              <a:ext uri="{FF2B5EF4-FFF2-40B4-BE49-F238E27FC236}">
                <a16:creationId xmlns:a16="http://schemas.microsoft.com/office/drawing/2014/main" id="{4FA39D02-DECD-3204-1485-315981CEE830}"/>
              </a:ext>
            </a:extLst>
          </p:cNvPr>
          <p:cNvSpPr txBox="1"/>
          <p:nvPr/>
        </p:nvSpPr>
        <p:spPr>
          <a:xfrm>
            <a:off x="8338928" y="4181925"/>
            <a:ext cx="544945" cy="276999"/>
          </a:xfrm>
          <a:prstGeom prst="rect">
            <a:avLst/>
          </a:prstGeom>
          <a:noFill/>
        </p:spPr>
        <p:txBody>
          <a:bodyPr wrap="square" lIns="0" tIns="0" rIns="0" bIns="0" rtlCol="0">
            <a:spAutoFit/>
          </a:bodyPr>
          <a:lstStyle/>
          <a:p>
            <a:r>
              <a:rPr lang="en-US" b="1" dirty="0">
                <a:solidFill>
                  <a:srgbClr val="0070C0"/>
                </a:solidFill>
              </a:rPr>
              <a:t>3%</a:t>
            </a:r>
          </a:p>
        </p:txBody>
      </p:sp>
      <p:sp>
        <p:nvSpPr>
          <p:cNvPr id="15" name="TextBox 14">
            <a:extLst>
              <a:ext uri="{FF2B5EF4-FFF2-40B4-BE49-F238E27FC236}">
                <a16:creationId xmlns:a16="http://schemas.microsoft.com/office/drawing/2014/main" id="{FEBE44A1-9FB5-6680-52AD-3529EAA3F4C3}"/>
              </a:ext>
            </a:extLst>
          </p:cNvPr>
          <p:cNvSpPr txBox="1"/>
          <p:nvPr/>
        </p:nvSpPr>
        <p:spPr>
          <a:xfrm>
            <a:off x="8338928" y="4741565"/>
            <a:ext cx="544945" cy="276999"/>
          </a:xfrm>
          <a:prstGeom prst="rect">
            <a:avLst/>
          </a:prstGeom>
          <a:noFill/>
        </p:spPr>
        <p:txBody>
          <a:bodyPr wrap="square" lIns="0" tIns="0" rIns="0" bIns="0" rtlCol="0">
            <a:spAutoFit/>
          </a:bodyPr>
          <a:lstStyle/>
          <a:p>
            <a:r>
              <a:rPr lang="en-US" b="1" dirty="0">
                <a:solidFill>
                  <a:srgbClr val="0070C0"/>
                </a:solidFill>
              </a:rPr>
              <a:t>8%*</a:t>
            </a:r>
          </a:p>
        </p:txBody>
      </p:sp>
    </p:spTree>
    <p:extLst>
      <p:ext uri="{BB962C8B-B14F-4D97-AF65-F5344CB8AC3E}">
        <p14:creationId xmlns:p14="http://schemas.microsoft.com/office/powerpoint/2010/main" val="708109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E23741C-EDD9-4695-AADA-45AD45B543FF}"/>
              </a:ext>
            </a:extLst>
          </p:cNvPr>
          <p:cNvSpPr/>
          <p:nvPr/>
        </p:nvSpPr>
        <p:spPr>
          <a:xfrm>
            <a:off x="0" y="-19057"/>
            <a:ext cx="12192000" cy="7038976"/>
          </a:xfrm>
          <a:prstGeom prst="rect">
            <a:avLst/>
          </a:prstGeom>
          <a:gradFill>
            <a:gsLst>
              <a:gs pos="0">
                <a:schemeClr val="accent3"/>
              </a:gs>
              <a:gs pos="100000">
                <a:schemeClr val="accent1"/>
              </a:gs>
            </a:gsLst>
            <a:path path="circle">
              <a:fillToRect r="100000" b="100000"/>
            </a:path>
          </a:gra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3" name="Title 2">
            <a:extLst>
              <a:ext uri="{FF2B5EF4-FFF2-40B4-BE49-F238E27FC236}">
                <a16:creationId xmlns:a16="http://schemas.microsoft.com/office/drawing/2014/main" id="{5DA37B44-D468-4A66-B6C9-5F692A5935A9}"/>
              </a:ext>
            </a:extLst>
          </p:cNvPr>
          <p:cNvSpPr>
            <a:spLocks noGrp="1"/>
          </p:cNvSpPr>
          <p:nvPr>
            <p:ph type="title"/>
          </p:nvPr>
        </p:nvSpPr>
        <p:spPr>
          <a:xfrm>
            <a:off x="499268" y="1864413"/>
            <a:ext cx="11201400" cy="557631"/>
          </a:xfrm>
        </p:spPr>
        <p:txBody>
          <a:bodyPr/>
          <a:lstStyle/>
          <a:p>
            <a:pPr lvl="0" algn="ctr">
              <a:defRPr/>
            </a:pPr>
            <a:r>
              <a:rPr lang="en-US" sz="6000" b="1" spc="600" dirty="0">
                <a:solidFill>
                  <a:schemeClr val="accent4"/>
                </a:solidFill>
              </a:rPr>
              <a:t>Operating as a World-Class CHRO</a:t>
            </a:r>
            <a:br>
              <a:rPr lang="en-US" sz="6000" b="1" spc="600" dirty="0">
                <a:solidFill>
                  <a:schemeClr val="accent4"/>
                </a:solidFill>
              </a:rPr>
            </a:br>
            <a:br>
              <a:rPr lang="en-US" sz="6000" b="1" spc="600" dirty="0">
                <a:solidFill>
                  <a:schemeClr val="accent4"/>
                </a:solidFill>
              </a:rPr>
            </a:br>
            <a:r>
              <a:rPr lang="en-US" sz="6000" b="1" spc="600" dirty="0">
                <a:solidFill>
                  <a:schemeClr val="accent4"/>
                </a:solidFill>
              </a:rPr>
              <a:t>Discussion</a:t>
            </a:r>
          </a:p>
        </p:txBody>
      </p:sp>
      <p:sp>
        <p:nvSpPr>
          <p:cNvPr id="9" name="Slide Number Placeholder 8">
            <a:extLst>
              <a:ext uri="{FF2B5EF4-FFF2-40B4-BE49-F238E27FC236}">
                <a16:creationId xmlns:a16="http://schemas.microsoft.com/office/drawing/2014/main" id="{3EE2B10C-C11A-4C30-8A52-BB832253EC52}"/>
              </a:ext>
            </a:extLst>
          </p:cNvPr>
          <p:cNvSpPr>
            <a:spLocks noGrp="1"/>
          </p:cNvSpPr>
          <p:nvPr>
            <p:ph type="sldNum" sz="quarter" idx="4"/>
          </p:nvPr>
        </p:nvSpPr>
        <p:spPr/>
        <p:txBody>
          <a:bodyPr/>
          <a:lstStyle/>
          <a:p>
            <a:fld id="{00E6A5BD-C011-4A45-AA3A-201790FB7F2B}" type="slidenum">
              <a:rPr lang="en-CA" sz="800" smtClean="0"/>
              <a:pPr/>
              <a:t>5</a:t>
            </a:fld>
            <a:endParaRPr lang="en-CA" sz="800" dirty="0"/>
          </a:p>
        </p:txBody>
      </p:sp>
    </p:spTree>
    <p:extLst>
      <p:ext uri="{BB962C8B-B14F-4D97-AF65-F5344CB8AC3E}">
        <p14:creationId xmlns:p14="http://schemas.microsoft.com/office/powerpoint/2010/main" val="2242396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E23741C-EDD9-4695-AADA-45AD45B543FF}"/>
              </a:ext>
            </a:extLst>
          </p:cNvPr>
          <p:cNvSpPr/>
          <p:nvPr/>
        </p:nvSpPr>
        <p:spPr>
          <a:xfrm>
            <a:off x="0" y="0"/>
            <a:ext cx="12192000" cy="1790700"/>
          </a:xfrm>
          <a:prstGeom prst="rect">
            <a:avLst/>
          </a:prstGeom>
          <a:gradFill>
            <a:gsLst>
              <a:gs pos="0">
                <a:schemeClr val="accent3"/>
              </a:gs>
              <a:gs pos="100000">
                <a:schemeClr val="accent1"/>
              </a:gs>
            </a:gsLst>
            <a:path path="circle">
              <a:fillToRect r="100000" b="100000"/>
            </a:path>
          </a:gra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5DA37B44-D468-4A66-B6C9-5F692A5935A9}"/>
              </a:ext>
            </a:extLst>
          </p:cNvPr>
          <p:cNvSpPr>
            <a:spLocks noGrp="1"/>
          </p:cNvSpPr>
          <p:nvPr>
            <p:ph type="title"/>
          </p:nvPr>
        </p:nvSpPr>
        <p:spPr>
          <a:xfrm>
            <a:off x="495300" y="464230"/>
            <a:ext cx="11201400" cy="557631"/>
          </a:xfrm>
        </p:spPr>
        <p:txBody>
          <a:bodyPr/>
          <a:lstStyle/>
          <a:p>
            <a:pPr lvl="0" algn="ctr">
              <a:defRPr/>
            </a:pPr>
            <a:r>
              <a:rPr lang="en-US" sz="3600" b="1" spc="600" dirty="0">
                <a:solidFill>
                  <a:schemeClr val="accent4"/>
                </a:solidFill>
              </a:rPr>
              <a:t>Summary - Executing as a World-Class CHRO</a:t>
            </a:r>
          </a:p>
        </p:txBody>
      </p:sp>
      <p:grpSp>
        <p:nvGrpSpPr>
          <p:cNvPr id="31" name="Group 30">
            <a:extLst>
              <a:ext uri="{FF2B5EF4-FFF2-40B4-BE49-F238E27FC236}">
                <a16:creationId xmlns:a16="http://schemas.microsoft.com/office/drawing/2014/main" id="{9A323A41-9CE8-4E6D-BC02-169E06F552DA}"/>
              </a:ext>
            </a:extLst>
          </p:cNvPr>
          <p:cNvGrpSpPr/>
          <p:nvPr/>
        </p:nvGrpSpPr>
        <p:grpSpPr>
          <a:xfrm>
            <a:off x="495300" y="1366012"/>
            <a:ext cx="11201400" cy="884336"/>
            <a:chOff x="495300" y="1825958"/>
            <a:chExt cx="11201400" cy="1070047"/>
          </a:xfrm>
        </p:grpSpPr>
        <p:sp>
          <p:nvSpPr>
            <p:cNvPr id="6" name="Rectangle: Rounded Corners 5">
              <a:extLst>
                <a:ext uri="{FF2B5EF4-FFF2-40B4-BE49-F238E27FC236}">
                  <a16:creationId xmlns:a16="http://schemas.microsoft.com/office/drawing/2014/main" id="{948EB0F1-4D5A-4F27-AA35-788745DBA2FA}"/>
                </a:ext>
              </a:extLst>
            </p:cNvPr>
            <p:cNvSpPr/>
            <p:nvPr/>
          </p:nvSpPr>
          <p:spPr>
            <a:xfrm>
              <a:off x="495300" y="1825958"/>
              <a:ext cx="11201400" cy="1070047"/>
            </a:xfrm>
            <a:prstGeom prst="roundRect">
              <a:avLst>
                <a:gd name="adj" fmla="val 115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4C2A899-9F37-4906-A0BF-0114B1689B90}"/>
                </a:ext>
              </a:extLst>
            </p:cNvPr>
            <p:cNvSpPr/>
            <p:nvPr/>
          </p:nvSpPr>
          <p:spPr>
            <a:xfrm>
              <a:off x="682173" y="2044432"/>
              <a:ext cx="3152358" cy="633096"/>
            </a:xfrm>
            <a:prstGeom prst="rect">
              <a:avLst/>
            </a:prstGeom>
          </p:spPr>
          <p:txBody>
            <a:bodyPr wrap="square" anchor="ctr">
              <a:spAutoFit/>
            </a:bodyPr>
            <a:lstStyle/>
            <a:p>
              <a:pPr lvl="0" algn="ctr">
                <a:defRPr/>
              </a:pPr>
              <a:r>
                <a:rPr lang="en-US" sz="2800" b="1" dirty="0">
                  <a:solidFill>
                    <a:schemeClr val="accent3"/>
                  </a:solidFill>
                </a:rPr>
                <a:t>MODEL</a:t>
              </a:r>
            </a:p>
          </p:txBody>
        </p:sp>
        <p:sp>
          <p:nvSpPr>
            <p:cNvPr id="8" name="TextBox 7">
              <a:extLst>
                <a:ext uri="{FF2B5EF4-FFF2-40B4-BE49-F238E27FC236}">
                  <a16:creationId xmlns:a16="http://schemas.microsoft.com/office/drawing/2014/main" id="{FDD1DAB1-94E2-4A1C-9847-0313E8EEB66D}"/>
                </a:ext>
              </a:extLst>
            </p:cNvPr>
            <p:cNvSpPr txBox="1"/>
            <p:nvPr/>
          </p:nvSpPr>
          <p:spPr>
            <a:xfrm>
              <a:off x="4093029" y="2044432"/>
              <a:ext cx="7344228" cy="633096"/>
            </a:xfrm>
            <a:prstGeom prst="rect">
              <a:avLst/>
            </a:prstGeom>
            <a:noFill/>
          </p:spPr>
          <p:txBody>
            <a:bodyPr wrap="square" lIns="0" tIns="0" rIns="0" bIns="0" rtlCol="0" anchor="ctr">
              <a:spAutoFit/>
            </a:bodyPr>
            <a:lstStyle/>
            <a:p>
              <a:r>
                <a:rPr lang="en-US" b="1" i="1" dirty="0">
                  <a:solidFill>
                    <a:schemeClr val="bg1"/>
                  </a:solidFill>
                </a:rPr>
                <a:t>Understand the World Class CHRO Model</a:t>
              </a:r>
            </a:p>
            <a:p>
              <a:pPr marL="228600" indent="-228600">
                <a:buFont typeface="Arial" panose="020B0604020202020204" pitchFamily="34" charset="0"/>
                <a:buChar char="•"/>
              </a:pPr>
              <a:r>
                <a:rPr lang="en-US" sz="1600" dirty="0">
                  <a:solidFill>
                    <a:schemeClr val="bg1"/>
                  </a:solidFill>
                </a:rPr>
                <a:t>Self-assess your development needs and focus on continuous improvement.</a:t>
              </a:r>
            </a:p>
          </p:txBody>
        </p:sp>
      </p:grpSp>
      <p:grpSp>
        <p:nvGrpSpPr>
          <p:cNvPr id="30" name="Group 29">
            <a:extLst>
              <a:ext uri="{FF2B5EF4-FFF2-40B4-BE49-F238E27FC236}">
                <a16:creationId xmlns:a16="http://schemas.microsoft.com/office/drawing/2014/main" id="{774CC78C-53AF-43C5-9F27-17D8E9E3A63C}"/>
              </a:ext>
            </a:extLst>
          </p:cNvPr>
          <p:cNvGrpSpPr/>
          <p:nvPr/>
        </p:nvGrpSpPr>
        <p:grpSpPr>
          <a:xfrm>
            <a:off x="495300" y="2335127"/>
            <a:ext cx="11201400" cy="884336"/>
            <a:chOff x="495300" y="3343928"/>
            <a:chExt cx="11201400" cy="1070047"/>
          </a:xfrm>
        </p:grpSpPr>
        <p:sp>
          <p:nvSpPr>
            <p:cNvPr id="17" name="Rectangle: Rounded Corners 16">
              <a:extLst>
                <a:ext uri="{FF2B5EF4-FFF2-40B4-BE49-F238E27FC236}">
                  <a16:creationId xmlns:a16="http://schemas.microsoft.com/office/drawing/2014/main" id="{57924DC4-6E49-4464-9B48-4720A1B865F3}"/>
                </a:ext>
              </a:extLst>
            </p:cNvPr>
            <p:cNvSpPr/>
            <p:nvPr/>
          </p:nvSpPr>
          <p:spPr>
            <a:xfrm>
              <a:off x="495300" y="3343928"/>
              <a:ext cx="11201400" cy="1070047"/>
            </a:xfrm>
            <a:prstGeom prst="roundRect">
              <a:avLst>
                <a:gd name="adj" fmla="val 115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63DA838-B86B-40E9-AA38-C48B75B378D7}"/>
                </a:ext>
              </a:extLst>
            </p:cNvPr>
            <p:cNvSpPr/>
            <p:nvPr/>
          </p:nvSpPr>
          <p:spPr>
            <a:xfrm>
              <a:off x="580143" y="3562402"/>
              <a:ext cx="3356418" cy="633096"/>
            </a:xfrm>
            <a:prstGeom prst="rect">
              <a:avLst/>
            </a:prstGeom>
          </p:spPr>
          <p:txBody>
            <a:bodyPr wrap="square" anchor="ctr">
              <a:spAutoFit/>
            </a:bodyPr>
            <a:lstStyle/>
            <a:p>
              <a:pPr lvl="0" algn="ctr">
                <a:defRPr/>
              </a:pPr>
              <a:r>
                <a:rPr lang="en-US" sz="2800" b="1" dirty="0">
                  <a:solidFill>
                    <a:schemeClr val="accent3"/>
                  </a:solidFill>
                </a:rPr>
                <a:t>ACUMEN</a:t>
              </a:r>
            </a:p>
          </p:txBody>
        </p:sp>
        <p:sp>
          <p:nvSpPr>
            <p:cNvPr id="24" name="TextBox 23">
              <a:extLst>
                <a:ext uri="{FF2B5EF4-FFF2-40B4-BE49-F238E27FC236}">
                  <a16:creationId xmlns:a16="http://schemas.microsoft.com/office/drawing/2014/main" id="{D1E52974-380A-456C-A265-AFED67E0DC50}"/>
                </a:ext>
              </a:extLst>
            </p:cNvPr>
            <p:cNvSpPr txBox="1"/>
            <p:nvPr/>
          </p:nvSpPr>
          <p:spPr>
            <a:xfrm>
              <a:off x="4093029" y="3413439"/>
              <a:ext cx="7344228" cy="931024"/>
            </a:xfrm>
            <a:prstGeom prst="rect">
              <a:avLst/>
            </a:prstGeom>
            <a:noFill/>
          </p:spPr>
          <p:txBody>
            <a:bodyPr wrap="square" lIns="0" tIns="0" rIns="0" bIns="0" rtlCol="0" anchor="ctr">
              <a:spAutoFit/>
            </a:bodyPr>
            <a:lstStyle/>
            <a:p>
              <a:r>
                <a:rPr lang="en-US" b="1" i="1" dirty="0">
                  <a:solidFill>
                    <a:schemeClr val="bg1"/>
                  </a:solidFill>
                </a:rPr>
                <a:t>Elevate Your Business Acumen</a:t>
              </a:r>
            </a:p>
            <a:p>
              <a:pPr marL="228600" indent="-228600">
                <a:buFont typeface="Arial" panose="020B0604020202020204" pitchFamily="34" charset="0"/>
                <a:buChar char="•"/>
              </a:pPr>
              <a:r>
                <a:rPr lang="en-US" sz="1600" dirty="0">
                  <a:solidFill>
                    <a:schemeClr val="bg1"/>
                  </a:solidFill>
                </a:rPr>
                <a:t>Understand your income statement.  Know your business inside and out. Connect HR work to the P&amp;L and to shareholder/stakeholder value.</a:t>
              </a:r>
            </a:p>
          </p:txBody>
        </p:sp>
      </p:grpSp>
      <p:grpSp>
        <p:nvGrpSpPr>
          <p:cNvPr id="29" name="Group 28">
            <a:extLst>
              <a:ext uri="{FF2B5EF4-FFF2-40B4-BE49-F238E27FC236}">
                <a16:creationId xmlns:a16="http://schemas.microsoft.com/office/drawing/2014/main" id="{6A8883E3-1E33-459A-AA45-EF975F5F5D75}"/>
              </a:ext>
            </a:extLst>
          </p:cNvPr>
          <p:cNvGrpSpPr/>
          <p:nvPr/>
        </p:nvGrpSpPr>
        <p:grpSpPr>
          <a:xfrm>
            <a:off x="495300" y="3304242"/>
            <a:ext cx="11201400" cy="884336"/>
            <a:chOff x="495300" y="4861899"/>
            <a:chExt cx="11201400" cy="1070047"/>
          </a:xfrm>
        </p:grpSpPr>
        <p:sp>
          <p:nvSpPr>
            <p:cNvPr id="18" name="Rectangle: Rounded Corners 17">
              <a:extLst>
                <a:ext uri="{FF2B5EF4-FFF2-40B4-BE49-F238E27FC236}">
                  <a16:creationId xmlns:a16="http://schemas.microsoft.com/office/drawing/2014/main" id="{333648D6-AD3C-4211-828F-8ACB2645F9D7}"/>
                </a:ext>
              </a:extLst>
            </p:cNvPr>
            <p:cNvSpPr/>
            <p:nvPr/>
          </p:nvSpPr>
          <p:spPr>
            <a:xfrm>
              <a:off x="495300" y="4861899"/>
              <a:ext cx="11201400" cy="1070047"/>
            </a:xfrm>
            <a:prstGeom prst="roundRect">
              <a:avLst>
                <a:gd name="adj" fmla="val 115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43B77B8-84A8-4CEC-9C6C-6E493AEE5E8A}"/>
                </a:ext>
              </a:extLst>
            </p:cNvPr>
            <p:cNvSpPr/>
            <p:nvPr/>
          </p:nvSpPr>
          <p:spPr>
            <a:xfrm>
              <a:off x="682173" y="5080373"/>
              <a:ext cx="3152358" cy="633096"/>
            </a:xfrm>
            <a:prstGeom prst="rect">
              <a:avLst/>
            </a:prstGeom>
          </p:spPr>
          <p:txBody>
            <a:bodyPr wrap="square" anchor="ctr">
              <a:spAutoFit/>
            </a:bodyPr>
            <a:lstStyle/>
            <a:p>
              <a:pPr lvl="0" algn="ctr">
                <a:defRPr/>
              </a:pPr>
              <a:r>
                <a:rPr lang="en-US" sz="2800" b="1" dirty="0">
                  <a:solidFill>
                    <a:schemeClr val="accent3"/>
                  </a:solidFill>
                </a:rPr>
                <a:t>STRATEGY</a:t>
              </a:r>
            </a:p>
          </p:txBody>
        </p:sp>
        <p:sp>
          <p:nvSpPr>
            <p:cNvPr id="27" name="TextBox 26">
              <a:extLst>
                <a:ext uri="{FF2B5EF4-FFF2-40B4-BE49-F238E27FC236}">
                  <a16:creationId xmlns:a16="http://schemas.microsoft.com/office/drawing/2014/main" id="{DB989023-3C3E-457D-AD84-261B04227662}"/>
                </a:ext>
              </a:extLst>
            </p:cNvPr>
            <p:cNvSpPr txBox="1"/>
            <p:nvPr/>
          </p:nvSpPr>
          <p:spPr>
            <a:xfrm>
              <a:off x="4093029" y="5080373"/>
              <a:ext cx="7344228" cy="633096"/>
            </a:xfrm>
            <a:prstGeom prst="rect">
              <a:avLst/>
            </a:prstGeom>
            <a:noFill/>
          </p:spPr>
          <p:txBody>
            <a:bodyPr wrap="square" lIns="0" tIns="0" rIns="0" bIns="0" rtlCol="0" anchor="ctr">
              <a:spAutoFit/>
            </a:bodyPr>
            <a:lstStyle/>
            <a:p>
              <a:r>
                <a:rPr lang="en-US" b="1" i="1" dirty="0">
                  <a:solidFill>
                    <a:schemeClr val="bg1"/>
                  </a:solidFill>
                </a:rPr>
                <a:t>Participate in Business Unit Strategic Plan Development</a:t>
              </a:r>
            </a:p>
            <a:p>
              <a:pPr marL="228600" indent="-228600">
                <a:buFont typeface="Arial" panose="020B0604020202020204" pitchFamily="34" charset="0"/>
                <a:buChar char="•"/>
              </a:pPr>
              <a:r>
                <a:rPr lang="en-US" sz="1600" dirty="0">
                  <a:solidFill>
                    <a:schemeClr val="bg1"/>
                  </a:solidFill>
                </a:rPr>
                <a:t>Strategy is about making choices and modeling and remediating consequences.</a:t>
              </a:r>
            </a:p>
          </p:txBody>
        </p:sp>
      </p:grpSp>
      <p:grpSp>
        <p:nvGrpSpPr>
          <p:cNvPr id="35" name="Group 34">
            <a:extLst>
              <a:ext uri="{FF2B5EF4-FFF2-40B4-BE49-F238E27FC236}">
                <a16:creationId xmlns:a16="http://schemas.microsoft.com/office/drawing/2014/main" id="{E4CF7746-00C7-45E5-B95B-BFB12F20716D}"/>
              </a:ext>
            </a:extLst>
          </p:cNvPr>
          <p:cNvGrpSpPr/>
          <p:nvPr/>
        </p:nvGrpSpPr>
        <p:grpSpPr>
          <a:xfrm>
            <a:off x="495300" y="4273357"/>
            <a:ext cx="11201400" cy="884336"/>
            <a:chOff x="495300" y="4861899"/>
            <a:chExt cx="11201400" cy="1070047"/>
          </a:xfrm>
        </p:grpSpPr>
        <p:sp>
          <p:nvSpPr>
            <p:cNvPr id="36" name="Rectangle: Rounded Corners 35">
              <a:extLst>
                <a:ext uri="{FF2B5EF4-FFF2-40B4-BE49-F238E27FC236}">
                  <a16:creationId xmlns:a16="http://schemas.microsoft.com/office/drawing/2014/main" id="{2FB6F640-117E-4297-B33B-5393ABA2DC4A}"/>
                </a:ext>
              </a:extLst>
            </p:cNvPr>
            <p:cNvSpPr/>
            <p:nvPr/>
          </p:nvSpPr>
          <p:spPr>
            <a:xfrm>
              <a:off x="495300" y="4861899"/>
              <a:ext cx="11201400" cy="1070047"/>
            </a:xfrm>
            <a:prstGeom prst="roundRect">
              <a:avLst>
                <a:gd name="adj" fmla="val 115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4930A6D-4D73-44A9-A614-8918E6616E55}"/>
                </a:ext>
              </a:extLst>
            </p:cNvPr>
            <p:cNvSpPr/>
            <p:nvPr/>
          </p:nvSpPr>
          <p:spPr>
            <a:xfrm>
              <a:off x="682173" y="5080373"/>
              <a:ext cx="3152358" cy="633096"/>
            </a:xfrm>
            <a:prstGeom prst="rect">
              <a:avLst/>
            </a:prstGeom>
          </p:spPr>
          <p:txBody>
            <a:bodyPr wrap="square" anchor="ctr">
              <a:spAutoFit/>
            </a:bodyPr>
            <a:lstStyle/>
            <a:p>
              <a:pPr lvl="0" algn="ctr">
                <a:defRPr/>
              </a:pPr>
              <a:r>
                <a:rPr lang="en-US" sz="2800" b="1" dirty="0">
                  <a:solidFill>
                    <a:schemeClr val="accent3"/>
                  </a:solidFill>
                </a:rPr>
                <a:t>PURPOSE</a:t>
              </a:r>
            </a:p>
          </p:txBody>
        </p:sp>
        <p:sp>
          <p:nvSpPr>
            <p:cNvPr id="38" name="TextBox 37">
              <a:extLst>
                <a:ext uri="{FF2B5EF4-FFF2-40B4-BE49-F238E27FC236}">
                  <a16:creationId xmlns:a16="http://schemas.microsoft.com/office/drawing/2014/main" id="{5FA0D43E-8139-4E12-9A84-9C7E0E05551B}"/>
                </a:ext>
              </a:extLst>
            </p:cNvPr>
            <p:cNvSpPr txBox="1"/>
            <p:nvPr/>
          </p:nvSpPr>
          <p:spPr>
            <a:xfrm>
              <a:off x="4093029" y="5080373"/>
              <a:ext cx="7344228" cy="633096"/>
            </a:xfrm>
            <a:prstGeom prst="rect">
              <a:avLst/>
            </a:prstGeom>
            <a:noFill/>
          </p:spPr>
          <p:txBody>
            <a:bodyPr wrap="square" lIns="0" tIns="0" rIns="0" bIns="0" rtlCol="0" anchor="ctr">
              <a:spAutoFit/>
            </a:bodyPr>
            <a:lstStyle/>
            <a:p>
              <a:r>
                <a:rPr lang="en-US" b="1" i="1" dirty="0">
                  <a:solidFill>
                    <a:schemeClr val="bg1"/>
                  </a:solidFill>
                </a:rPr>
                <a:t>Become Purpose Driven</a:t>
              </a:r>
            </a:p>
            <a:p>
              <a:pPr marL="228600" indent="-228600">
                <a:buFont typeface="Arial" panose="020B0604020202020204" pitchFamily="34" charset="0"/>
                <a:buChar char="•"/>
              </a:pPr>
              <a:r>
                <a:rPr lang="en-US" sz="1600" dirty="0">
                  <a:solidFill>
                    <a:schemeClr val="bg1"/>
                  </a:solidFill>
                </a:rPr>
                <a:t>Know your purpose in your current role.  Most important phrase:  “We will …”</a:t>
              </a:r>
            </a:p>
          </p:txBody>
        </p:sp>
      </p:grpSp>
      <p:grpSp>
        <p:nvGrpSpPr>
          <p:cNvPr id="43" name="Group 42">
            <a:extLst>
              <a:ext uri="{FF2B5EF4-FFF2-40B4-BE49-F238E27FC236}">
                <a16:creationId xmlns:a16="http://schemas.microsoft.com/office/drawing/2014/main" id="{58A21033-1B91-47D5-8BAC-460E605AC3EB}"/>
              </a:ext>
            </a:extLst>
          </p:cNvPr>
          <p:cNvGrpSpPr/>
          <p:nvPr/>
        </p:nvGrpSpPr>
        <p:grpSpPr>
          <a:xfrm>
            <a:off x="495300" y="5242471"/>
            <a:ext cx="11201400" cy="884336"/>
            <a:chOff x="495300" y="4861899"/>
            <a:chExt cx="11201400" cy="1070047"/>
          </a:xfrm>
        </p:grpSpPr>
        <p:sp>
          <p:nvSpPr>
            <p:cNvPr id="44" name="Rectangle: Rounded Corners 43">
              <a:extLst>
                <a:ext uri="{FF2B5EF4-FFF2-40B4-BE49-F238E27FC236}">
                  <a16:creationId xmlns:a16="http://schemas.microsoft.com/office/drawing/2014/main" id="{3CC1600D-4A29-4505-821B-32CDB145CFDC}"/>
                </a:ext>
              </a:extLst>
            </p:cNvPr>
            <p:cNvSpPr/>
            <p:nvPr/>
          </p:nvSpPr>
          <p:spPr>
            <a:xfrm>
              <a:off x="495300" y="4861899"/>
              <a:ext cx="11201400" cy="1070047"/>
            </a:xfrm>
            <a:prstGeom prst="roundRect">
              <a:avLst>
                <a:gd name="adj" fmla="val 115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08B002C-BE09-4A31-AE0F-5BFEEE14E52F}"/>
                </a:ext>
              </a:extLst>
            </p:cNvPr>
            <p:cNvSpPr/>
            <p:nvPr/>
          </p:nvSpPr>
          <p:spPr>
            <a:xfrm>
              <a:off x="682173" y="5080373"/>
              <a:ext cx="3152358" cy="633096"/>
            </a:xfrm>
            <a:prstGeom prst="rect">
              <a:avLst/>
            </a:prstGeom>
          </p:spPr>
          <p:txBody>
            <a:bodyPr wrap="square" anchor="ctr">
              <a:spAutoFit/>
            </a:bodyPr>
            <a:lstStyle/>
            <a:p>
              <a:pPr lvl="0" algn="ctr">
                <a:defRPr/>
              </a:pPr>
              <a:r>
                <a:rPr lang="en-US" sz="2800" b="1" dirty="0">
                  <a:solidFill>
                    <a:schemeClr val="accent3"/>
                  </a:solidFill>
                </a:rPr>
                <a:t>COURAGE</a:t>
              </a:r>
            </a:p>
          </p:txBody>
        </p:sp>
        <p:sp>
          <p:nvSpPr>
            <p:cNvPr id="46" name="TextBox 45">
              <a:extLst>
                <a:ext uri="{FF2B5EF4-FFF2-40B4-BE49-F238E27FC236}">
                  <a16:creationId xmlns:a16="http://schemas.microsoft.com/office/drawing/2014/main" id="{EEA63C8C-8140-4B79-9309-D6C5DE09ED58}"/>
                </a:ext>
              </a:extLst>
            </p:cNvPr>
            <p:cNvSpPr txBox="1"/>
            <p:nvPr/>
          </p:nvSpPr>
          <p:spPr>
            <a:xfrm>
              <a:off x="4093029" y="4931410"/>
              <a:ext cx="7344228" cy="931024"/>
            </a:xfrm>
            <a:prstGeom prst="rect">
              <a:avLst/>
            </a:prstGeom>
            <a:noFill/>
          </p:spPr>
          <p:txBody>
            <a:bodyPr wrap="square" lIns="0" tIns="0" rIns="0" bIns="0" rtlCol="0" anchor="ctr">
              <a:spAutoFit/>
            </a:bodyPr>
            <a:lstStyle/>
            <a:p>
              <a:r>
                <a:rPr lang="en-US" b="1" i="1" dirty="0">
                  <a:solidFill>
                    <a:schemeClr val="bg1"/>
                  </a:solidFill>
                </a:rPr>
                <a:t>Lead with Courage</a:t>
              </a:r>
            </a:p>
            <a:p>
              <a:pPr marL="228600" indent="-228600">
                <a:buFont typeface="Arial" panose="020B0604020202020204" pitchFamily="34" charset="0"/>
                <a:buChar char="•"/>
              </a:pPr>
              <a:r>
                <a:rPr lang="en-US" sz="1600" dirty="0">
                  <a:solidFill>
                    <a:schemeClr val="bg1"/>
                  </a:solidFill>
                </a:rPr>
                <a:t>Courage flows from your purpose, but you must believe you are fighting for something bigger than you, and not attained without substantial risk.</a:t>
              </a:r>
            </a:p>
          </p:txBody>
        </p:sp>
      </p:grpSp>
      <p:sp>
        <p:nvSpPr>
          <p:cNvPr id="9" name="Slide Number Placeholder 8">
            <a:extLst>
              <a:ext uri="{FF2B5EF4-FFF2-40B4-BE49-F238E27FC236}">
                <a16:creationId xmlns:a16="http://schemas.microsoft.com/office/drawing/2014/main" id="{3EE2B10C-C11A-4C30-8A52-BB832253EC52}"/>
              </a:ext>
            </a:extLst>
          </p:cNvPr>
          <p:cNvSpPr>
            <a:spLocks noGrp="1"/>
          </p:cNvSpPr>
          <p:nvPr>
            <p:ph type="sldNum" sz="quarter" idx="4"/>
          </p:nvPr>
        </p:nvSpPr>
        <p:spPr/>
        <p:txBody>
          <a:bodyPr/>
          <a:lstStyle/>
          <a:p>
            <a:fld id="{00E6A5BD-C011-4A45-AA3A-201790FB7F2B}" type="slidenum">
              <a:rPr lang="en-CA" sz="800" smtClean="0"/>
              <a:pPr/>
              <a:t>6</a:t>
            </a:fld>
            <a:endParaRPr lang="en-CA" sz="800" dirty="0"/>
          </a:p>
        </p:txBody>
      </p:sp>
    </p:spTree>
    <p:extLst>
      <p:ext uri="{BB962C8B-B14F-4D97-AF65-F5344CB8AC3E}">
        <p14:creationId xmlns:p14="http://schemas.microsoft.com/office/powerpoint/2010/main" val="2329340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1000"/>
                                        <p:tgtEl>
                                          <p:spTgt spid="30"/>
                                        </p:tgtEl>
                                      </p:cBhvr>
                                    </p:animEffect>
                                    <p:anim calcmode="lin" valueType="num">
                                      <p:cBhvr>
                                        <p:cTn id="14" dur="1000" fill="hold"/>
                                        <p:tgtEl>
                                          <p:spTgt spid="30"/>
                                        </p:tgtEl>
                                        <p:attrNameLst>
                                          <p:attrName>ppt_x</p:attrName>
                                        </p:attrNameLst>
                                      </p:cBhvr>
                                      <p:tavLst>
                                        <p:tav tm="0">
                                          <p:val>
                                            <p:strVal val="#ppt_x"/>
                                          </p:val>
                                        </p:tav>
                                        <p:tav tm="100000">
                                          <p:val>
                                            <p:strVal val="#ppt_x"/>
                                          </p:val>
                                        </p:tav>
                                      </p:tavLst>
                                    </p:anim>
                                    <p:anim calcmode="lin" valueType="num">
                                      <p:cBhvr>
                                        <p:cTn id="15" dur="1000" fill="hold"/>
                                        <p:tgtEl>
                                          <p:spTgt spid="3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1000"/>
                                        <p:tgtEl>
                                          <p:spTgt spid="35"/>
                                        </p:tgtEl>
                                      </p:cBhvr>
                                    </p:animEffect>
                                    <p:anim calcmode="lin" valueType="num">
                                      <p:cBhvr>
                                        <p:cTn id="26" dur="1000" fill="hold"/>
                                        <p:tgtEl>
                                          <p:spTgt spid="35"/>
                                        </p:tgtEl>
                                        <p:attrNameLst>
                                          <p:attrName>ppt_x</p:attrName>
                                        </p:attrNameLst>
                                      </p:cBhvr>
                                      <p:tavLst>
                                        <p:tav tm="0">
                                          <p:val>
                                            <p:strVal val="#ppt_x"/>
                                          </p:val>
                                        </p:tav>
                                        <p:tav tm="100000">
                                          <p:val>
                                            <p:strVal val="#ppt_x"/>
                                          </p:val>
                                        </p:tav>
                                      </p:tavLst>
                                    </p:anim>
                                    <p:anim calcmode="lin" valueType="num">
                                      <p:cBhvr>
                                        <p:cTn id="27" dur="1000" fill="hold"/>
                                        <p:tgtEl>
                                          <p:spTgt spid="35"/>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000"/>
                                        <p:tgtEl>
                                          <p:spTgt spid="43"/>
                                        </p:tgtEl>
                                      </p:cBhvr>
                                    </p:animEffect>
                                    <p:anim calcmode="lin" valueType="num">
                                      <p:cBhvr>
                                        <p:cTn id="32" dur="1000" fill="hold"/>
                                        <p:tgtEl>
                                          <p:spTgt spid="43"/>
                                        </p:tgtEl>
                                        <p:attrNameLst>
                                          <p:attrName>ppt_x</p:attrName>
                                        </p:attrNameLst>
                                      </p:cBhvr>
                                      <p:tavLst>
                                        <p:tav tm="0">
                                          <p:val>
                                            <p:strVal val="#ppt_x"/>
                                          </p:val>
                                        </p:tav>
                                        <p:tav tm="100000">
                                          <p:val>
                                            <p:strVal val="#ppt_x"/>
                                          </p:val>
                                        </p:tav>
                                      </p:tavLst>
                                    </p:anim>
                                    <p:anim calcmode="lin" valueType="num">
                                      <p:cBhvr>
                                        <p:cTn id="33"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E">
  <a:themeElements>
    <a:clrScheme name="GE Office Colors">
      <a:dk1>
        <a:srgbClr val="63666A"/>
      </a:dk1>
      <a:lt1>
        <a:sysClr val="window" lastClr="FFFFFF"/>
      </a:lt1>
      <a:dk2>
        <a:srgbClr val="B1B3B3"/>
      </a:dk2>
      <a:lt2>
        <a:srgbClr val="F0F0F0"/>
      </a:lt2>
      <a:accent1>
        <a:srgbClr val="005EB8"/>
      </a:accent1>
      <a:accent2>
        <a:srgbClr val="63666A"/>
      </a:accent2>
      <a:accent3>
        <a:srgbClr val="00B5E2"/>
      </a:accent3>
      <a:accent4>
        <a:srgbClr val="13294B"/>
      </a:accent4>
      <a:accent5>
        <a:srgbClr val="B1B3B3"/>
      </a:accent5>
      <a:accent6>
        <a:srgbClr val="00BF6F"/>
      </a:accent6>
      <a:hlink>
        <a:srgbClr val="005CB9"/>
      </a:hlink>
      <a:folHlink>
        <a:srgbClr val="00B5E2"/>
      </a:folHlink>
    </a:clrScheme>
    <a:fontScheme name="GE Office Fonts">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noFill/>
        <a:ln w="28575">
          <a:solidFill>
            <a:schemeClr val="accent2"/>
          </a:solidFill>
          <a:miter lim="800000"/>
        </a:ln>
      </a:spPr>
      <a:bodyPr/>
      <a:lstStyle/>
      <a:style>
        <a:lnRef idx="2">
          <a:schemeClr val="accent1">
            <a:shade val="50000"/>
          </a:schemeClr>
        </a:lnRef>
        <a:fillRef idx="1">
          <a:schemeClr val="accent1"/>
        </a:fillRef>
        <a:effectRef idx="0">
          <a:schemeClr val="accent1"/>
        </a:effectRef>
        <a:fontRef idx="minor">
          <a:schemeClr val="lt1"/>
        </a:fontRef>
      </a:style>
    </a:lnDef>
    <a:txDef>
      <a:spPr>
        <a:noFill/>
      </a:spPr>
      <a:bodyPr wrap="square" lIns="0" tIns="0" rIns="0" bIns="0" rtlCol="0">
        <a:spAutoFit/>
      </a:bodyPr>
      <a:lstStyle>
        <a:defPPr>
          <a:defRPr dirty="0" smtClean="0">
            <a:solidFill>
              <a:schemeClr val="accent2"/>
            </a:solidFill>
          </a:defRPr>
        </a:defPPr>
      </a:lstStyle>
    </a:txDef>
  </a:objectDefaults>
  <a:extraClrSchemeLst/>
  <a:extLst>
    <a:ext uri="{05A4C25C-085E-4340-85A3-A5531E510DB2}">
      <thm15:themeFamily xmlns:thm15="http://schemas.microsoft.com/office/thememl/2012/main" name="Presentation1" id="{884B6861-8CD3-49E5-B80A-3BC411B5D41C}" vid="{899B396D-C3F4-485E-A2F2-0692E15585E2}"/>
    </a:ext>
  </a:extLst>
</a:theme>
</file>

<file path=ppt/theme/theme2.xml><?xml version="1.0" encoding="utf-8"?>
<a:theme xmlns:a="http://schemas.openxmlformats.org/drawingml/2006/main" name="Office Theme">
  <a:themeElements>
    <a:clrScheme name="GE Colors">
      <a:dk1>
        <a:sysClr val="windowText" lastClr="000000"/>
      </a:dk1>
      <a:lt1>
        <a:sysClr val="window" lastClr="FFFFFF"/>
      </a:lt1>
      <a:dk2>
        <a:srgbClr val="B1B3B3"/>
      </a:dk2>
      <a:lt2>
        <a:srgbClr val="F0F0F0"/>
      </a:lt2>
      <a:accent1>
        <a:srgbClr val="005CB9"/>
      </a:accent1>
      <a:accent2>
        <a:srgbClr val="63666A"/>
      </a:accent2>
      <a:accent3>
        <a:srgbClr val="00B5E2"/>
      </a:accent3>
      <a:accent4>
        <a:srgbClr val="0A0A37"/>
      </a:accent4>
      <a:accent5>
        <a:srgbClr val="FE5000"/>
      </a:accent5>
      <a:accent6>
        <a:srgbClr val="00BF6F"/>
      </a:accent6>
      <a:hlink>
        <a:srgbClr val="005CB9"/>
      </a:hlink>
      <a:folHlink>
        <a:srgbClr val="00B5E2"/>
      </a:folHlink>
    </a:clrScheme>
    <a:fontScheme name="GE">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E Colors">
      <a:dk1>
        <a:sysClr val="windowText" lastClr="000000"/>
      </a:dk1>
      <a:lt1>
        <a:sysClr val="window" lastClr="FFFFFF"/>
      </a:lt1>
      <a:dk2>
        <a:srgbClr val="B1B3B3"/>
      </a:dk2>
      <a:lt2>
        <a:srgbClr val="F0F0F0"/>
      </a:lt2>
      <a:accent1>
        <a:srgbClr val="005CB9"/>
      </a:accent1>
      <a:accent2>
        <a:srgbClr val="63666A"/>
      </a:accent2>
      <a:accent3>
        <a:srgbClr val="00B5E2"/>
      </a:accent3>
      <a:accent4>
        <a:srgbClr val="0A0A37"/>
      </a:accent4>
      <a:accent5>
        <a:srgbClr val="FE5000"/>
      </a:accent5>
      <a:accent6>
        <a:srgbClr val="00BF6F"/>
      </a:accent6>
      <a:hlink>
        <a:srgbClr val="005CB9"/>
      </a:hlink>
      <a:folHlink>
        <a:srgbClr val="00B5E2"/>
      </a:folHlink>
    </a:clrScheme>
    <a:fontScheme name="GE">
      <a:majorFont>
        <a:latin typeface="GE Inspira Sans"/>
        <a:ea typeface=""/>
        <a:cs typeface=""/>
      </a:majorFont>
      <a:minorFont>
        <a:latin typeface="GE Inspira Sans"/>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7092</TotalTime>
  <Words>927</Words>
  <Application>Microsoft Office PowerPoint</Application>
  <PresentationFormat>Widescreen</PresentationFormat>
  <Paragraphs>91</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GE Inspira Pitch</vt:lpstr>
      <vt:lpstr>GE Inspira Sans</vt:lpstr>
      <vt:lpstr>GE Inspira Sans </vt:lpstr>
      <vt:lpstr>GE</vt:lpstr>
      <vt:lpstr>PowerPoint Presentation</vt:lpstr>
      <vt:lpstr>Model Of A World-Class CHRO 1.0</vt:lpstr>
      <vt:lpstr>PowerPoint Presentation</vt:lpstr>
      <vt:lpstr>PowerPoint Presentation</vt:lpstr>
      <vt:lpstr>Operating as a World-Class CHRO  Discussion</vt:lpstr>
      <vt:lpstr>Summary - Executing as a World-Class CHRO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Salvatore, Tina (GE Corporate)</dc:creator>
  <cp:lastModifiedBy>Debbie Knaack</cp:lastModifiedBy>
  <cp:revision>238</cp:revision>
  <cp:lastPrinted>2021-09-28T00:47:54Z</cp:lastPrinted>
  <dcterms:created xsi:type="dcterms:W3CDTF">2019-10-26T13:26:15Z</dcterms:created>
  <dcterms:modified xsi:type="dcterms:W3CDTF">2022-06-04T04:42:55Z</dcterms:modified>
</cp:coreProperties>
</file>