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8.xml" ContentType="application/vnd.openxmlformats-officedocument.them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9.xml" ContentType="application/vnd.openxmlformats-officedocument.them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  <p:sldMasterId id="2147483672" r:id="rId6"/>
    <p:sldMasterId id="2147483678" r:id="rId7"/>
    <p:sldMasterId id="2147483684" r:id="rId8"/>
    <p:sldMasterId id="2147483836" r:id="rId9"/>
    <p:sldMasterId id="2147483908" r:id="rId10"/>
    <p:sldMasterId id="2147483933" r:id="rId11"/>
    <p:sldMasterId id="2147483960" r:id="rId12"/>
  </p:sldMasterIdLst>
  <p:notesMasterIdLst>
    <p:notesMasterId r:id="rId34"/>
  </p:notesMasterIdLst>
  <p:handoutMasterIdLst>
    <p:handoutMasterId r:id="rId35"/>
  </p:handoutMasterIdLst>
  <p:sldIdLst>
    <p:sldId id="2147469216" r:id="rId13"/>
    <p:sldId id="261" r:id="rId14"/>
    <p:sldId id="2147469161" r:id="rId15"/>
    <p:sldId id="2147469219" r:id="rId16"/>
    <p:sldId id="2147469071" r:id="rId17"/>
    <p:sldId id="2147469192" r:id="rId18"/>
    <p:sldId id="2147469204" r:id="rId19"/>
    <p:sldId id="2147469196" r:id="rId20"/>
    <p:sldId id="2147469189" r:id="rId21"/>
    <p:sldId id="2147469207" r:id="rId22"/>
    <p:sldId id="2147469208" r:id="rId23"/>
    <p:sldId id="2147469209" r:id="rId24"/>
    <p:sldId id="2147469210" r:id="rId25"/>
    <p:sldId id="2147469215" r:id="rId26"/>
    <p:sldId id="2147469211" r:id="rId27"/>
    <p:sldId id="2147469212" r:id="rId28"/>
    <p:sldId id="2147469220" r:id="rId29"/>
    <p:sldId id="2147469213" r:id="rId30"/>
    <p:sldId id="2147469217" r:id="rId31"/>
    <p:sldId id="2147469214" r:id="rId32"/>
    <p:sldId id="2147469218" r:id="rId3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755EDD-4365-FDE8-CBEF-75F4B6C86D44}" name="McAlindon, Julie A" initials="MA" userId="S::u776120@emn.com::3ff718c2-aee9-4741-991e-07acc2d6f18b" providerId="AD"/>
  <p188:author id="{6C9B8BE7-CDA6-D102-0A78-22D7A1DB7436}" name="Morton, R Thomas" initials="MRT" userId="S::u791148@emn.com::991d1067-3dc0-4691-8376-7f7a2bd8f440" providerId="AD"/>
  <p188:author id="{D48614FB-BC4D-D2C7-28C1-EA81BC39A999}" name="Thorne, Jason Carl" initials="TJC" userId="S::u212872@emn.com::5fc04b68-69bc-462e-b841-8b0f3f7378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1FA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1069" autoAdjust="0"/>
  </p:normalViewPr>
  <p:slideViewPr>
    <p:cSldViewPr snapToGrid="0">
      <p:cViewPr varScale="1">
        <p:scale>
          <a:sx n="107" d="100"/>
          <a:sy n="107" d="100"/>
        </p:scale>
        <p:origin x="40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Knaack" userId="b0c2ed47-4648-49fa-844f-7e5ecaf53b85" providerId="ADAL" clId="{8281A8D0-E59C-41A3-A723-94E9E8FC3565}"/>
    <pc:docChg chg="custSel modSld">
      <pc:chgData name="Debbie Knaack" userId="b0c2ed47-4648-49fa-844f-7e5ecaf53b85" providerId="ADAL" clId="{8281A8D0-E59C-41A3-A723-94E9E8FC3565}" dt="2022-06-05T07:15:02.282" v="72" actId="20577"/>
      <pc:docMkLst>
        <pc:docMk/>
      </pc:docMkLst>
      <pc:sldChg chg="delSp modSp mod">
        <pc:chgData name="Debbie Knaack" userId="b0c2ed47-4648-49fa-844f-7e5ecaf53b85" providerId="ADAL" clId="{8281A8D0-E59C-41A3-A723-94E9E8FC3565}" dt="2022-06-05T07:15:02.282" v="72" actId="20577"/>
        <pc:sldMkLst>
          <pc:docMk/>
          <pc:sldMk cId="1600055044" sldId="2147469216"/>
        </pc:sldMkLst>
        <pc:spChg chg="del mod">
          <ac:chgData name="Debbie Knaack" userId="b0c2ed47-4648-49fa-844f-7e5ecaf53b85" providerId="ADAL" clId="{8281A8D0-E59C-41A3-A723-94E9E8FC3565}" dt="2022-06-05T07:14:55.137" v="69" actId="478"/>
          <ac:spMkLst>
            <pc:docMk/>
            <pc:sldMk cId="1600055044" sldId="2147469216"/>
            <ac:spMk id="4" creationId="{ABA80542-34FB-4036-9243-BF79B77C2FA6}"/>
          </ac:spMkLst>
        </pc:spChg>
        <pc:spChg chg="mod">
          <ac:chgData name="Debbie Knaack" userId="b0c2ed47-4648-49fa-844f-7e5ecaf53b85" providerId="ADAL" clId="{8281A8D0-E59C-41A3-A723-94E9E8FC3565}" dt="2022-06-05T07:15:02.282" v="72" actId="20577"/>
          <ac:spMkLst>
            <pc:docMk/>
            <pc:sldMk cId="1600055044" sldId="2147469216"/>
            <ac:spMk id="7" creationId="{CF2CDD35-9553-42FC-9885-36BC295BADF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D7CC15-D4AC-444F-AD45-89B864F1D4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65" cy="47039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EE6051-AE41-4771-BC3F-FEC08C7BE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85" y="1"/>
            <a:ext cx="3078065" cy="47039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>
              <a:defRPr sz="1200"/>
            </a:lvl1pPr>
          </a:lstStyle>
          <a:p>
            <a:fld id="{E32B4DED-7384-4002-BC63-C766A6022277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F65CF-4C3F-463C-AD11-5F230ADCF4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082"/>
            <a:ext cx="3078065" cy="470393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3EB3F-612D-42D2-9A7A-4BD1B42C9F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85" y="8918082"/>
            <a:ext cx="3078065" cy="470393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>
              <a:defRPr sz="1200"/>
            </a:lvl1pPr>
          </a:lstStyle>
          <a:p>
            <a:fld id="{BF8476A1-3855-4635-91B6-5C8C46DD0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7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471054"/>
          </a:xfrm>
          <a:prstGeom prst="rect">
            <a:avLst/>
          </a:prstGeom>
        </p:spPr>
        <p:txBody>
          <a:bodyPr vert="horz" lIns="94221" tIns="47110" rIns="94221" bIns="471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2"/>
            <a:ext cx="3077739" cy="471054"/>
          </a:xfrm>
          <a:prstGeom prst="rect">
            <a:avLst/>
          </a:prstGeom>
        </p:spPr>
        <p:txBody>
          <a:bodyPr vert="horz" lIns="94221" tIns="47110" rIns="94221" bIns="47110" rtlCol="0"/>
          <a:lstStyle>
            <a:lvl1pPr algn="r">
              <a:defRPr sz="1200"/>
            </a:lvl1pPr>
          </a:lstStyle>
          <a:p>
            <a:fld id="{C8EDBEFB-5F85-46E6-B084-DEA3C6619444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0" rIns="94221" bIns="471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4221" tIns="47110" rIns="94221" bIns="471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0" rIns="94221" bIns="471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21" tIns="47110" rIns="94221" bIns="47110" rtlCol="0" anchor="b"/>
          <a:lstStyle>
            <a:lvl1pPr algn="r">
              <a:defRPr sz="1200"/>
            </a:lvl1pPr>
          </a:lstStyle>
          <a:p>
            <a:fld id="{E0DB540A-B120-4BBB-B0C3-C500052F2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42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B540A-B120-4BBB-B0C3-C500052F26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3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B540A-B120-4BBB-B0C3-C500052F26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1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120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9" Type="http://schemas.openxmlformats.org/officeDocument/2006/relationships/image" Target="../media/image7.emf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47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Master" Target="../slideMasters/slideMaster7.xml"/><Relationship Id="rId11" Type="http://schemas.openxmlformats.org/officeDocument/2006/relationships/image" Target="../media/image11.png"/><Relationship Id="rId5" Type="http://schemas.openxmlformats.org/officeDocument/2006/relationships/tags" Target="../tags/tag149.xml"/><Relationship Id="rId10" Type="http://schemas.openxmlformats.org/officeDocument/2006/relationships/image" Target="../media/image8.png"/><Relationship Id="rId4" Type="http://schemas.openxmlformats.org/officeDocument/2006/relationships/tags" Target="../tags/tag148.xml"/><Relationship Id="rId9" Type="http://schemas.openxmlformats.org/officeDocument/2006/relationships/image" Target="../media/image10.jpeg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10" Type="http://schemas.openxmlformats.org/officeDocument/2006/relationships/image" Target="../media/image7.emf"/><Relationship Id="rId4" Type="http://schemas.openxmlformats.org/officeDocument/2006/relationships/tags" Target="../tags/tag153.xml"/><Relationship Id="rId9" Type="http://schemas.openxmlformats.org/officeDocument/2006/relationships/oleObject" Target="../embeddings/oleObject24.bin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159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image" Target="../media/image9.emf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165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9" Type="http://schemas.openxmlformats.org/officeDocument/2006/relationships/image" Target="../media/image9.emf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17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9" Type="http://schemas.openxmlformats.org/officeDocument/2006/relationships/image" Target="../media/image9.emf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10" Type="http://schemas.openxmlformats.org/officeDocument/2006/relationships/image" Target="../media/image9.emf"/><Relationship Id="rId4" Type="http://schemas.openxmlformats.org/officeDocument/2006/relationships/tags" Target="../tags/tag178.xml"/><Relationship Id="rId9" Type="http://schemas.openxmlformats.org/officeDocument/2006/relationships/oleObject" Target="../embeddings/oleObject28.bin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image" Target="../media/image8.pn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image" Target="../media/image7.emf"/><Relationship Id="rId5" Type="http://schemas.openxmlformats.org/officeDocument/2006/relationships/tags" Target="../tags/tag186.xml"/><Relationship Id="rId10" Type="http://schemas.openxmlformats.org/officeDocument/2006/relationships/oleObject" Target="../embeddings/oleObject29.bin"/><Relationship Id="rId4" Type="http://schemas.openxmlformats.org/officeDocument/2006/relationships/tags" Target="../tags/tag185.xml"/><Relationship Id="rId9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image" Target="../media/image8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image" Target="../media/image7.emf"/><Relationship Id="rId5" Type="http://schemas.openxmlformats.org/officeDocument/2006/relationships/tags" Target="../tags/tag194.xml"/><Relationship Id="rId10" Type="http://schemas.openxmlformats.org/officeDocument/2006/relationships/oleObject" Target="../embeddings/oleObject30.bin"/><Relationship Id="rId4" Type="http://schemas.openxmlformats.org/officeDocument/2006/relationships/tags" Target="../tags/tag193.xml"/><Relationship Id="rId9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image" Target="../media/image8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../media/image7.emf"/><Relationship Id="rId5" Type="http://schemas.openxmlformats.org/officeDocument/2006/relationships/tags" Target="../tags/tag202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201.xml"/><Relationship Id="rId9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image" Target="../media/image8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12.emf"/><Relationship Id="rId5" Type="http://schemas.openxmlformats.org/officeDocument/2006/relationships/tags" Target="../tags/tag210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209.xml"/><Relationship Id="rId9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image" Target="../media/image8.pn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image" Target="../media/image7.emf"/><Relationship Id="rId5" Type="http://schemas.openxmlformats.org/officeDocument/2006/relationships/tags" Target="../tags/tag218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217.xml"/><Relationship Id="rId9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image" Target="../media/image8.png"/><Relationship Id="rId5" Type="http://schemas.openxmlformats.org/officeDocument/2006/relationships/tags" Target="../tags/tag226.xml"/><Relationship Id="rId10" Type="http://schemas.openxmlformats.org/officeDocument/2006/relationships/image" Target="../media/image9.emf"/><Relationship Id="rId4" Type="http://schemas.openxmlformats.org/officeDocument/2006/relationships/tags" Target="../tags/tag225.xml"/><Relationship Id="rId9" Type="http://schemas.openxmlformats.org/officeDocument/2006/relationships/oleObject" Target="../embeddings/oleObject34.bin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31.xml"/><Relationship Id="rId7" Type="http://schemas.openxmlformats.org/officeDocument/2006/relationships/image" Target="../media/image9.emf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23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33.x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257.xml"/><Relationship Id="rId7" Type="http://schemas.openxmlformats.org/officeDocument/2006/relationships/oleObject" Target="../embeddings/oleObject38.bin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slideMaster" Target="../slideMasters/slideMaster8.xml"/><Relationship Id="rId11" Type="http://schemas.openxmlformats.org/officeDocument/2006/relationships/image" Target="../media/image11.png"/><Relationship Id="rId5" Type="http://schemas.openxmlformats.org/officeDocument/2006/relationships/tags" Target="../tags/tag259.xml"/><Relationship Id="rId10" Type="http://schemas.openxmlformats.org/officeDocument/2006/relationships/image" Target="../media/image8.png"/><Relationship Id="rId4" Type="http://schemas.openxmlformats.org/officeDocument/2006/relationships/tags" Target="../tags/tag258.xml"/><Relationship Id="rId9" Type="http://schemas.openxmlformats.org/officeDocument/2006/relationships/image" Target="../media/image10.jpeg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10" Type="http://schemas.openxmlformats.org/officeDocument/2006/relationships/image" Target="../media/image7.emf"/><Relationship Id="rId4" Type="http://schemas.openxmlformats.org/officeDocument/2006/relationships/tags" Target="../tags/tag263.xml"/><Relationship Id="rId9" Type="http://schemas.openxmlformats.org/officeDocument/2006/relationships/oleObject" Target="../embeddings/oleObject39.bin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tags" Target="../tags/tag26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9" Type="http://schemas.openxmlformats.org/officeDocument/2006/relationships/image" Target="../media/image9.emf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9" Type="http://schemas.openxmlformats.org/officeDocument/2006/relationships/image" Target="../media/image9.emf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tags" Target="../tags/tag281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image" Target="../media/image9.emf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10" Type="http://schemas.openxmlformats.org/officeDocument/2006/relationships/image" Target="../media/image9.emf"/><Relationship Id="rId4" Type="http://schemas.openxmlformats.org/officeDocument/2006/relationships/tags" Target="../tags/tag288.xml"/><Relationship Id="rId9" Type="http://schemas.openxmlformats.org/officeDocument/2006/relationships/oleObject" Target="../embeddings/oleObject43.bin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image" Target="../media/image8.png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image" Target="../media/image7.emf"/><Relationship Id="rId5" Type="http://schemas.openxmlformats.org/officeDocument/2006/relationships/tags" Target="../tags/tag296.xml"/><Relationship Id="rId10" Type="http://schemas.openxmlformats.org/officeDocument/2006/relationships/oleObject" Target="../embeddings/oleObject44.bin"/><Relationship Id="rId4" Type="http://schemas.openxmlformats.org/officeDocument/2006/relationships/tags" Target="../tags/tag295.xml"/><Relationship Id="rId9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image" Target="../media/image8.png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image" Target="../media/image7.emf"/><Relationship Id="rId5" Type="http://schemas.openxmlformats.org/officeDocument/2006/relationships/tags" Target="../tags/tag304.xml"/><Relationship Id="rId10" Type="http://schemas.openxmlformats.org/officeDocument/2006/relationships/oleObject" Target="../embeddings/oleObject45.bin"/><Relationship Id="rId4" Type="http://schemas.openxmlformats.org/officeDocument/2006/relationships/tags" Target="../tags/tag303.xml"/><Relationship Id="rId9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12" Type="http://schemas.openxmlformats.org/officeDocument/2006/relationships/image" Target="../media/image8.png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image" Target="../media/image7.emf"/><Relationship Id="rId5" Type="http://schemas.openxmlformats.org/officeDocument/2006/relationships/tags" Target="../tags/tag312.xml"/><Relationship Id="rId10" Type="http://schemas.openxmlformats.org/officeDocument/2006/relationships/oleObject" Target="../embeddings/oleObject46.bin"/><Relationship Id="rId4" Type="http://schemas.openxmlformats.org/officeDocument/2006/relationships/tags" Target="../tags/tag311.xml"/><Relationship Id="rId9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12" Type="http://schemas.openxmlformats.org/officeDocument/2006/relationships/image" Target="../media/image8.png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image" Target="../media/image12.emf"/><Relationship Id="rId5" Type="http://schemas.openxmlformats.org/officeDocument/2006/relationships/tags" Target="../tags/tag320.xml"/><Relationship Id="rId10" Type="http://schemas.openxmlformats.org/officeDocument/2006/relationships/oleObject" Target="../embeddings/oleObject47.bin"/><Relationship Id="rId4" Type="http://schemas.openxmlformats.org/officeDocument/2006/relationships/tags" Target="../tags/tag319.xml"/><Relationship Id="rId9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12" Type="http://schemas.openxmlformats.org/officeDocument/2006/relationships/image" Target="../media/image8.png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image" Target="../media/image7.emf"/><Relationship Id="rId5" Type="http://schemas.openxmlformats.org/officeDocument/2006/relationships/tags" Target="../tags/tag328.xml"/><Relationship Id="rId10" Type="http://schemas.openxmlformats.org/officeDocument/2006/relationships/oleObject" Target="../embeddings/oleObject48.bin"/><Relationship Id="rId4" Type="http://schemas.openxmlformats.org/officeDocument/2006/relationships/tags" Target="../tags/tag327.xml"/><Relationship Id="rId9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image" Target="../media/image8.png"/><Relationship Id="rId5" Type="http://schemas.openxmlformats.org/officeDocument/2006/relationships/tags" Target="../tags/tag336.xml"/><Relationship Id="rId10" Type="http://schemas.openxmlformats.org/officeDocument/2006/relationships/image" Target="../media/image9.emf"/><Relationship Id="rId4" Type="http://schemas.openxmlformats.org/officeDocument/2006/relationships/tags" Target="../tags/tag335.xml"/><Relationship Id="rId9" Type="http://schemas.openxmlformats.org/officeDocument/2006/relationships/oleObject" Target="../embeddings/oleObject49.bin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41.xml"/><Relationship Id="rId7" Type="http://schemas.openxmlformats.org/officeDocument/2006/relationships/image" Target="../media/image9.emf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oleObject" Target="../embeddings/oleObject50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34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3.x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4.xml"/><Relationship Id="rId4" Type="http://schemas.openxmlformats.org/officeDocument/2006/relationships/image" Target="../media/image13.emf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9.bin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0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48.xml"/><Relationship Id="rId4" Type="http://schemas.openxmlformats.org/officeDocument/2006/relationships/image" Target="../media/image55.emf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351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9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24.xml"/><Relationship Id="rId7" Type="http://schemas.openxmlformats.org/officeDocument/2006/relationships/oleObject" Target="../embeddings/oleObject2.bin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5.xml"/><Relationship Id="rId11" Type="http://schemas.openxmlformats.org/officeDocument/2006/relationships/image" Target="../media/image11.png"/><Relationship Id="rId5" Type="http://schemas.openxmlformats.org/officeDocument/2006/relationships/tags" Target="../tags/tag26.xml"/><Relationship Id="rId10" Type="http://schemas.openxmlformats.org/officeDocument/2006/relationships/image" Target="../media/image8.png"/><Relationship Id="rId4" Type="http://schemas.openxmlformats.org/officeDocument/2006/relationships/tags" Target="../tags/tag25.xml"/><Relationship Id="rId9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7.emf"/><Relationship Id="rId4" Type="http://schemas.openxmlformats.org/officeDocument/2006/relationships/tags" Target="../tags/tag30.xml"/><Relationship Id="rId9" Type="http://schemas.openxmlformats.org/officeDocument/2006/relationships/oleObject" Target="../embeddings/oleObject3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9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9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9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image" Target="../media/image9.emf"/><Relationship Id="rId4" Type="http://schemas.openxmlformats.org/officeDocument/2006/relationships/tags" Target="../tags/tag55.xml"/><Relationship Id="rId9" Type="http://schemas.openxmlformats.org/officeDocument/2006/relationships/oleObject" Target="../embeddings/oleObject7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8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7.emf"/><Relationship Id="rId5" Type="http://schemas.openxmlformats.org/officeDocument/2006/relationships/tags" Target="../tags/tag63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8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7.emf"/><Relationship Id="rId5" Type="http://schemas.openxmlformats.org/officeDocument/2006/relationships/tags" Target="../tags/tag71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7.emf"/><Relationship Id="rId5" Type="http://schemas.openxmlformats.org/officeDocument/2006/relationships/tags" Target="../tags/tag79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8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12.emf"/><Relationship Id="rId5" Type="http://schemas.openxmlformats.org/officeDocument/2006/relationships/tags" Target="../tags/tag87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86.xml"/><Relationship Id="rId9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8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7.emf"/><Relationship Id="rId5" Type="http://schemas.openxmlformats.org/officeDocument/2006/relationships/tags" Target="../tags/tag95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8.png"/><Relationship Id="rId5" Type="http://schemas.openxmlformats.org/officeDocument/2006/relationships/tags" Target="../tags/tag103.xml"/><Relationship Id="rId10" Type="http://schemas.openxmlformats.org/officeDocument/2006/relationships/image" Target="../media/image9.emf"/><Relationship Id="rId4" Type="http://schemas.openxmlformats.org/officeDocument/2006/relationships/tags" Target="../tags/tag102.xml"/><Relationship Id="rId9" Type="http://schemas.openxmlformats.org/officeDocument/2006/relationships/oleObject" Target="../embeddings/oleObject13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8.xml"/><Relationship Id="rId7" Type="http://schemas.openxmlformats.org/officeDocument/2006/relationships/image" Target="../media/image9.emf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0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0.x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1.xml"/><Relationship Id="rId4" Type="http://schemas.openxmlformats.org/officeDocument/2006/relationships/image" Target="../media/image13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7.bin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9.bin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2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0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7.xml"/><Relationship Id="rId4" Type="http://schemas.openxmlformats.org/officeDocument/2006/relationships/image" Target="../media/image55.emf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20F9BAB-94DA-B64B-89E5-87EB56265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3124201"/>
            <a:ext cx="72136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5715000"/>
            <a:ext cx="85344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07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3C573D0-57A2-4982-AB64-4CA46CDAD608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4192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535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4570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07726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0" name="Sticker" hidden="1">
            <a:extLst>
              <a:ext uri="{FF2B5EF4-FFF2-40B4-BE49-F238E27FC236}">
                <a16:creationId xmlns:a16="http://schemas.microsoft.com/office/drawing/2014/main" id="{EBAA9C08-3C2C-4335-A477-C5B32B789640}"/>
              </a:ext>
            </a:extLst>
          </p:cNvPr>
          <p:cNvSpPr txBox="1"/>
          <p:nvPr userDrawn="1"/>
        </p:nvSpPr>
        <p:spPr>
          <a:xfrm>
            <a:off x="554736" y="9253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17DCC2-D1CC-44E6-9CFD-114E4AC6D87E}"/>
              </a:ext>
            </a:extLst>
          </p:cNvPr>
          <p:cNvSpPr/>
          <p:nvPr userDrawn="1"/>
        </p:nvSpPr>
        <p:spPr>
          <a:xfrm>
            <a:off x="10822329" y="6539696"/>
            <a:ext cx="1273215" cy="23149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110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52247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5" name="Rectangle 1" descr="green cover">
            <a:extLst>
              <a:ext uri="{FF2B5EF4-FFF2-40B4-BE49-F238E27FC236}">
                <a16:creationId xmlns:a16="http://schemas.microsoft.com/office/drawing/2014/main" id="{C26D70BB-8A72-47AE-82C6-0EE4FAD417E0}"/>
              </a:ext>
            </a:extLst>
          </p:cNvPr>
          <p:cNvPicPr>
            <a:picLocks noChangeArrowheads="1"/>
          </p:cNvPicPr>
          <p:nvPr userDrawn="1"/>
        </p:nvPicPr>
        <p:blipFill>
          <a:blip r:embed="rId9">
            <a:clrChange>
              <a:clrFrom>
                <a:srgbClr val="D70614"/>
              </a:clrFrom>
              <a:clrTo>
                <a:srgbClr val="D7061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CA72B65A-F251-4585-9367-AFBDDA8C55B6}"/>
              </a:ext>
            </a:extLst>
          </p:cNvPr>
          <p:cNvSpPr/>
          <p:nvPr userDrawn="1"/>
        </p:nvSpPr>
        <p:spPr>
          <a:xfrm flipV="1">
            <a:off x="0" y="0"/>
            <a:ext cx="13728700" cy="5029200"/>
          </a:xfrm>
          <a:prstGeom prst="rtTriangle">
            <a:avLst/>
          </a:prstGeom>
          <a:gradFill flip="none" rotWithShape="1">
            <a:gsLst>
              <a:gs pos="0">
                <a:srgbClr val="D5D5D5">
                  <a:alpha val="50000"/>
                </a:srgbClr>
              </a:gs>
              <a:gs pos="67000">
                <a:srgbClr val="D2D2D2">
                  <a:alpha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33">
            <a:extLst>
              <a:ext uri="{FF2B5EF4-FFF2-40B4-BE49-F238E27FC236}">
                <a16:creationId xmlns:a16="http://schemas.microsoft.com/office/drawing/2014/main" id="{63DB70C9-9F3F-4548-AA7E-50D8C6B3A91F}"/>
              </a:ext>
            </a:extLst>
          </p:cNvPr>
          <p:cNvSpPr>
            <a:spLocks/>
          </p:cNvSpPr>
          <p:nvPr userDrawn="1"/>
        </p:nvSpPr>
        <p:spPr>
          <a:xfrm>
            <a:off x="-6626" y="0"/>
            <a:ext cx="12198626" cy="6858000"/>
          </a:xfrm>
          <a:custGeom>
            <a:avLst/>
            <a:gdLst>
              <a:gd name="connsiteX0" fmla="*/ 0 w 12192000"/>
              <a:gd name="connsiteY0" fmla="*/ 0 h 6858000"/>
              <a:gd name="connsiteX1" fmla="*/ 5 w 12192000"/>
              <a:gd name="connsiteY1" fmla="*/ 0 h 6858000"/>
              <a:gd name="connsiteX2" fmla="*/ 12192000 w 12192000"/>
              <a:gd name="connsiteY2" fmla="*/ 5194300 h 6858000"/>
              <a:gd name="connsiteX3" fmla="*/ 12192000 w 12192000"/>
              <a:gd name="connsiteY3" fmla="*/ 6858000 h 6858000"/>
              <a:gd name="connsiteX4" fmla="*/ 4368800 w 12192000"/>
              <a:gd name="connsiteY4" fmla="*/ 6858000 h 6858000"/>
              <a:gd name="connsiteX5" fmla="*/ 0 w 12192000"/>
              <a:gd name="connsiteY5" fmla="*/ 4996708 h 6858000"/>
              <a:gd name="connsiteX0" fmla="*/ 6626 w 12198626"/>
              <a:gd name="connsiteY0" fmla="*/ 0 h 6858000"/>
              <a:gd name="connsiteX1" fmla="*/ 6631 w 12198626"/>
              <a:gd name="connsiteY1" fmla="*/ 0 h 6858000"/>
              <a:gd name="connsiteX2" fmla="*/ 12198626 w 12198626"/>
              <a:gd name="connsiteY2" fmla="*/ 5194300 h 6858000"/>
              <a:gd name="connsiteX3" fmla="*/ 12198626 w 12198626"/>
              <a:gd name="connsiteY3" fmla="*/ 6858000 h 6858000"/>
              <a:gd name="connsiteX4" fmla="*/ 4375426 w 12198626"/>
              <a:gd name="connsiteY4" fmla="*/ 6858000 h 6858000"/>
              <a:gd name="connsiteX5" fmla="*/ 0 w 12198626"/>
              <a:gd name="connsiteY5" fmla="*/ 5023212 h 6858000"/>
              <a:gd name="connsiteX6" fmla="*/ 6626 w 12198626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626" h="6858000">
                <a:moveTo>
                  <a:pt x="6626" y="0"/>
                </a:moveTo>
                <a:lnTo>
                  <a:pt x="6631" y="0"/>
                </a:lnTo>
                <a:lnTo>
                  <a:pt x="12198626" y="5194300"/>
                </a:lnTo>
                <a:lnTo>
                  <a:pt x="12198626" y="6858000"/>
                </a:lnTo>
                <a:lnTo>
                  <a:pt x="4375426" y="6858000"/>
                </a:lnTo>
                <a:lnTo>
                  <a:pt x="0" y="5023212"/>
                </a:lnTo>
                <a:cubicBezTo>
                  <a:pt x="0" y="3357643"/>
                  <a:pt x="6626" y="1665569"/>
                  <a:pt x="66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1" name="Picture 20" descr="Eastman_PNG.png">
            <a:extLst>
              <a:ext uri="{FF2B5EF4-FFF2-40B4-BE49-F238E27FC236}">
                <a16:creationId xmlns:a16="http://schemas.microsoft.com/office/drawing/2014/main" id="{25694759-691A-48AD-8B03-6D32A611590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636000" y="381001"/>
            <a:ext cx="3206496" cy="359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E9ABA-B6B0-4D03-9296-470A5EEC3DF6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6626" y="2262"/>
            <a:ext cx="12198626" cy="6853476"/>
          </a:xfrm>
          <a:prstGeom prst="rect">
            <a:avLst/>
          </a:prstGeom>
        </p:spPr>
      </p:pic>
      <p:sp>
        <p:nvSpPr>
          <p:cNvPr id="23" name="Documenttype">
            <a:extLst>
              <a:ext uri="{FF2B5EF4-FFF2-40B4-BE49-F238E27FC236}">
                <a16:creationId xmlns:a16="http://schemas.microsoft.com/office/drawing/2014/main" id="{4F2BF811-6DDA-4450-A8DD-A3E1FBC7A5E3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4777780"/>
            <a:ext cx="640130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28D33AA6-B181-4420-B7BF-2BF7A0C05D5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279577"/>
            <a:ext cx="6401309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aseline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B15E8EA0-316E-4FF2-B5FD-5B9E14FFA4E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565929"/>
            <a:ext cx="6401309" cy="492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8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7419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07726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0" name="Sticker" hidden="1">
            <a:extLst>
              <a:ext uri="{FF2B5EF4-FFF2-40B4-BE49-F238E27FC236}">
                <a16:creationId xmlns:a16="http://schemas.microsoft.com/office/drawing/2014/main" id="{EBAA9C08-3C2C-4335-A477-C5B32B789640}"/>
              </a:ext>
            </a:extLst>
          </p:cNvPr>
          <p:cNvSpPr txBox="1"/>
          <p:nvPr userDrawn="1"/>
        </p:nvSpPr>
        <p:spPr>
          <a:xfrm>
            <a:off x="554736" y="9253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84BDE-F76C-485D-9639-844C73D6BC3E}"/>
              </a:ext>
            </a:extLst>
          </p:cNvPr>
          <p:cNvSpPr txBox="1"/>
          <p:nvPr userDrawn="1"/>
        </p:nvSpPr>
        <p:spPr>
          <a:xfrm>
            <a:off x="5425003" y="6681217"/>
            <a:ext cx="1001877" cy="16158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b="1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23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3377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EF4E6354-6014-45F5-BA3F-7BD9CB3ED03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1343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80172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9AA3C23E-3D03-4CA2-A4C4-EE335B9FC92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7640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7397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872855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96ACFFB-48FC-4294-AA1C-908946C259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7639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59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694728"/>
            <a:ext cx="91805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2C743A5D-4663-4B74-83A8-9BEA6F5C054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74260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851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43179B14-00E2-451D-974C-151AEDA596D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5" name="Picture 14" descr="Eastman_PNG.png">
            <a:extLst>
              <a:ext uri="{FF2B5EF4-FFF2-40B4-BE49-F238E27FC236}">
                <a16:creationId xmlns:a16="http://schemas.microsoft.com/office/drawing/2014/main" id="{4A150C34-7246-4C29-982E-6B186FD272F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9814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B9B73D0-56A4-44C7-BB02-1EB053EAE2E1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AF08D4FC-D7A2-4F64-9616-4247FCEE244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4967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5065776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42D655DB-13AC-4C63-91D5-15A1040859F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CC8E82C5-9928-4157-96EB-8F3B183B445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F9470FF-009F-C24C-A252-45D4D3548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3124201"/>
            <a:ext cx="72136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5715000"/>
            <a:ext cx="85344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3057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4076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1695208-7C70-4BEB-A98B-F32CCFCBDD55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EEE9FE28-A6B1-43E1-B4A1-609FC71D784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7900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7918704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0912DA7E-96E3-442B-8D79-FB6F97EF945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F37DDA9B-E8A7-458D-B9A1-0FB7D6DBEA2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7758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A0FF89-91EC-4E3A-8E31-2430AFB93829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C69BE75E-95B3-4565-B6A5-C218DB885026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2D2F83-85A7-407A-808F-67445375DD57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D891631B-E993-4844-A750-C4A68F3A925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20" name="4. Footnote" hidden="1">
            <a:extLst>
              <a:ext uri="{FF2B5EF4-FFF2-40B4-BE49-F238E27FC236}">
                <a16:creationId xmlns:a16="http://schemas.microsoft.com/office/drawing/2014/main" id="{8B9E5E38-5B0B-49B3-9B6C-53DF2A887E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2" y="6041331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pic>
        <p:nvPicPr>
          <p:cNvPr id="21" name="Picture 20" descr="Eastman_PNG.png">
            <a:extLst>
              <a:ext uri="{FF2B5EF4-FFF2-40B4-BE49-F238E27FC236}">
                <a16:creationId xmlns:a16="http://schemas.microsoft.com/office/drawing/2014/main" id="{CA81C055-9450-44BA-ACF7-92231F016D8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4831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127FBD5-10C8-4D28-8E03-9E8DF8567198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4109D2E1-2125-4DB4-9F6E-C4F1DB2F4D2B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561C3C-0845-415E-9606-E844F222911E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1F6C4C61-3484-4CAE-86C5-E1E8A13A53F2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8" name="Picture 17" descr="Eastman_PNG.png">
            <a:extLst>
              <a:ext uri="{FF2B5EF4-FFF2-40B4-BE49-F238E27FC236}">
                <a16:creationId xmlns:a16="http://schemas.microsoft.com/office/drawing/2014/main" id="{669D92C9-9274-4F1C-B5AA-52BA4FA430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8299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Eastman_PNG.png">
            <a:extLst>
              <a:ext uri="{FF2B5EF4-FFF2-40B4-BE49-F238E27FC236}">
                <a16:creationId xmlns:a16="http://schemas.microsoft.com/office/drawing/2014/main" id="{89A5C1BA-772F-4F66-AEBA-3EC3B938D6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74079" y="3124201"/>
            <a:ext cx="544384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10972800" cy="13849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8B002-E903-4747-A9B7-1D58FFC96E2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848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0"/>
            <a:ext cx="12192000" cy="1524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56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40891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N 20128 Lower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489" y="1244456"/>
            <a:ext cx="11080089" cy="1384995"/>
          </a:xfrm>
          <a:prstGeom prst="rect">
            <a:avLst/>
          </a:prstGeom>
        </p:spPr>
        <p:txBody>
          <a:bodyPr/>
          <a:lstStyle>
            <a:lvl1pPr marL="306910" indent="-234945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535504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764098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990575" indent="-224361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1219170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FB284-FA5F-4E2D-AFBE-AFE5A6E35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46C45-2A24-4F40-A3AA-230E14976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531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4F0E-FB14-4A0D-9D88-9AF2D2DD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1" y="227014"/>
            <a:ext cx="11243733" cy="3847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4BA8AD7-6DEA-45E7-AAF5-578405B63944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82600" y="1470025"/>
            <a:ext cx="11243733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7787-AB0C-4772-A71D-C4506DD2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0" y="6380164"/>
            <a:ext cx="19304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CA1E9-9409-4416-A67F-CCC8253B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200" y="6380163"/>
            <a:ext cx="4064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E8A21-F936-44AE-A5C8-D76B2B9C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" y="6380164"/>
            <a:ext cx="609600" cy="301625"/>
          </a:xfrm>
        </p:spPr>
        <p:txBody>
          <a:bodyPr/>
          <a:lstStyle>
            <a:lvl1pPr>
              <a:defRPr/>
            </a:lvl1pPr>
          </a:lstStyle>
          <a:p>
            <a:fld id="{2F4CACD5-51A7-445E-9958-5A4A8BA45A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34858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F2208BC-24E6-FA43-B045-5CF8C252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3124201"/>
            <a:ext cx="72136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5715000"/>
            <a:ext cx="85344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30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/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59B1394-5ED8-B44F-9E94-F7B1E0252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286000"/>
            <a:ext cx="10972800" cy="18288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92800" y="5867400"/>
            <a:ext cx="5791200" cy="762000"/>
          </a:xfrm>
        </p:spPr>
        <p:txBody>
          <a:bodyPr anchor="b">
            <a:normAutofit/>
          </a:bodyPr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75944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6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23244155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502920" y="320040"/>
            <a:ext cx="11164824" cy="33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3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1818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5" name="Rectangle 1" descr="green cover">
            <a:extLst>
              <a:ext uri="{FF2B5EF4-FFF2-40B4-BE49-F238E27FC236}">
                <a16:creationId xmlns:a16="http://schemas.microsoft.com/office/drawing/2014/main" id="{C26D70BB-8A72-47AE-82C6-0EE4FAD417E0}"/>
              </a:ext>
            </a:extLst>
          </p:cNvPr>
          <p:cNvPicPr>
            <a:picLocks noChangeArrowheads="1"/>
          </p:cNvPicPr>
          <p:nvPr userDrawn="1"/>
        </p:nvPicPr>
        <p:blipFill>
          <a:blip r:embed="rId9">
            <a:clrChange>
              <a:clrFrom>
                <a:srgbClr val="D70614"/>
              </a:clrFrom>
              <a:clrTo>
                <a:srgbClr val="D7061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CA72B65A-F251-4585-9367-AFBDDA8C55B6}"/>
              </a:ext>
            </a:extLst>
          </p:cNvPr>
          <p:cNvSpPr/>
          <p:nvPr userDrawn="1"/>
        </p:nvSpPr>
        <p:spPr>
          <a:xfrm flipV="1">
            <a:off x="0" y="0"/>
            <a:ext cx="13728700" cy="5029200"/>
          </a:xfrm>
          <a:prstGeom prst="rtTriangle">
            <a:avLst/>
          </a:prstGeom>
          <a:gradFill flip="none" rotWithShape="1">
            <a:gsLst>
              <a:gs pos="0">
                <a:srgbClr val="D5D5D5">
                  <a:alpha val="50000"/>
                </a:srgbClr>
              </a:gs>
              <a:gs pos="67000">
                <a:srgbClr val="D2D2D2">
                  <a:alpha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33">
            <a:extLst>
              <a:ext uri="{FF2B5EF4-FFF2-40B4-BE49-F238E27FC236}">
                <a16:creationId xmlns:a16="http://schemas.microsoft.com/office/drawing/2014/main" id="{63DB70C9-9F3F-4548-AA7E-50D8C6B3A91F}"/>
              </a:ext>
            </a:extLst>
          </p:cNvPr>
          <p:cNvSpPr>
            <a:spLocks/>
          </p:cNvSpPr>
          <p:nvPr userDrawn="1"/>
        </p:nvSpPr>
        <p:spPr>
          <a:xfrm>
            <a:off x="-6626" y="0"/>
            <a:ext cx="12198626" cy="6858000"/>
          </a:xfrm>
          <a:custGeom>
            <a:avLst/>
            <a:gdLst>
              <a:gd name="connsiteX0" fmla="*/ 0 w 12192000"/>
              <a:gd name="connsiteY0" fmla="*/ 0 h 6858000"/>
              <a:gd name="connsiteX1" fmla="*/ 5 w 12192000"/>
              <a:gd name="connsiteY1" fmla="*/ 0 h 6858000"/>
              <a:gd name="connsiteX2" fmla="*/ 12192000 w 12192000"/>
              <a:gd name="connsiteY2" fmla="*/ 5194300 h 6858000"/>
              <a:gd name="connsiteX3" fmla="*/ 12192000 w 12192000"/>
              <a:gd name="connsiteY3" fmla="*/ 6858000 h 6858000"/>
              <a:gd name="connsiteX4" fmla="*/ 4368800 w 12192000"/>
              <a:gd name="connsiteY4" fmla="*/ 6858000 h 6858000"/>
              <a:gd name="connsiteX5" fmla="*/ 0 w 12192000"/>
              <a:gd name="connsiteY5" fmla="*/ 4996708 h 6858000"/>
              <a:gd name="connsiteX0" fmla="*/ 6626 w 12198626"/>
              <a:gd name="connsiteY0" fmla="*/ 0 h 6858000"/>
              <a:gd name="connsiteX1" fmla="*/ 6631 w 12198626"/>
              <a:gd name="connsiteY1" fmla="*/ 0 h 6858000"/>
              <a:gd name="connsiteX2" fmla="*/ 12198626 w 12198626"/>
              <a:gd name="connsiteY2" fmla="*/ 5194300 h 6858000"/>
              <a:gd name="connsiteX3" fmla="*/ 12198626 w 12198626"/>
              <a:gd name="connsiteY3" fmla="*/ 6858000 h 6858000"/>
              <a:gd name="connsiteX4" fmla="*/ 4375426 w 12198626"/>
              <a:gd name="connsiteY4" fmla="*/ 6858000 h 6858000"/>
              <a:gd name="connsiteX5" fmla="*/ 0 w 12198626"/>
              <a:gd name="connsiteY5" fmla="*/ 5023212 h 6858000"/>
              <a:gd name="connsiteX6" fmla="*/ 6626 w 12198626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626" h="6858000">
                <a:moveTo>
                  <a:pt x="6626" y="0"/>
                </a:moveTo>
                <a:lnTo>
                  <a:pt x="6631" y="0"/>
                </a:lnTo>
                <a:lnTo>
                  <a:pt x="12198626" y="5194300"/>
                </a:lnTo>
                <a:lnTo>
                  <a:pt x="12198626" y="6858000"/>
                </a:lnTo>
                <a:lnTo>
                  <a:pt x="4375426" y="6858000"/>
                </a:lnTo>
                <a:lnTo>
                  <a:pt x="0" y="5023212"/>
                </a:lnTo>
                <a:cubicBezTo>
                  <a:pt x="0" y="3357643"/>
                  <a:pt x="6626" y="1665569"/>
                  <a:pt x="66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1" name="Picture 20" descr="Eastman_PNG.png">
            <a:extLst>
              <a:ext uri="{FF2B5EF4-FFF2-40B4-BE49-F238E27FC236}">
                <a16:creationId xmlns:a16="http://schemas.microsoft.com/office/drawing/2014/main" id="{25694759-691A-48AD-8B03-6D32A611590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636000" y="381001"/>
            <a:ext cx="3206496" cy="359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E9ABA-B6B0-4D03-9296-470A5EEC3DF6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6626" y="2262"/>
            <a:ext cx="12198626" cy="6853476"/>
          </a:xfrm>
          <a:prstGeom prst="rect">
            <a:avLst/>
          </a:prstGeom>
        </p:spPr>
      </p:pic>
      <p:sp>
        <p:nvSpPr>
          <p:cNvPr id="23" name="Documenttype">
            <a:extLst>
              <a:ext uri="{FF2B5EF4-FFF2-40B4-BE49-F238E27FC236}">
                <a16:creationId xmlns:a16="http://schemas.microsoft.com/office/drawing/2014/main" id="{4F2BF811-6DDA-4450-A8DD-A3E1FBC7A5E3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4777780"/>
            <a:ext cx="640130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28D33AA6-B181-4420-B7BF-2BF7A0C05D5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279577"/>
            <a:ext cx="6401309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aseline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B15E8EA0-316E-4FF2-B5FD-5B9E14FFA4E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565929"/>
            <a:ext cx="6401309" cy="492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7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560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07726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0" name="Sticker" hidden="1">
            <a:extLst>
              <a:ext uri="{FF2B5EF4-FFF2-40B4-BE49-F238E27FC236}">
                <a16:creationId xmlns:a16="http://schemas.microsoft.com/office/drawing/2014/main" id="{EBAA9C08-3C2C-4335-A477-C5B32B789640}"/>
              </a:ext>
            </a:extLst>
          </p:cNvPr>
          <p:cNvSpPr txBox="1"/>
          <p:nvPr userDrawn="1"/>
        </p:nvSpPr>
        <p:spPr>
          <a:xfrm>
            <a:off x="554736" y="9253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84BDE-F76C-485D-9639-844C73D6BC3E}"/>
              </a:ext>
            </a:extLst>
          </p:cNvPr>
          <p:cNvSpPr txBox="1"/>
          <p:nvPr userDrawn="1"/>
        </p:nvSpPr>
        <p:spPr>
          <a:xfrm>
            <a:off x="5425003" y="6681217"/>
            <a:ext cx="1001877" cy="16158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b="1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049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92164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EF4E6354-6014-45F5-BA3F-7BD9CB3ED03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1900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0917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9AA3C23E-3D03-4CA2-A4C4-EE335B9FC92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9691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1524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872855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96ACFFB-48FC-4294-AA1C-908946C259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178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3803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694728"/>
            <a:ext cx="91805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2C743A5D-4663-4B74-83A8-9BEA6F5C054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0908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4232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43179B14-00E2-451D-974C-151AEDA596D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5" name="Picture 14" descr="Eastman_PNG.png">
            <a:extLst>
              <a:ext uri="{FF2B5EF4-FFF2-40B4-BE49-F238E27FC236}">
                <a16:creationId xmlns:a16="http://schemas.microsoft.com/office/drawing/2014/main" id="{4A150C34-7246-4C29-982E-6B186FD272F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0688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B9B73D0-56A4-44C7-BB02-1EB053EAE2E1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AF08D4FC-D7A2-4F64-9616-4247FCEE244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3C573D0-57A2-4982-AB64-4CA46CDAD608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1793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6717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5065776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42D655DB-13AC-4C63-91D5-15A1040859F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CC8E82C5-9928-4157-96EB-8F3B183B445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883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1695208-7C70-4BEB-A98B-F32CCFCBDD55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EEE9FE28-A6B1-43E1-B4A1-609FC71D784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4248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7918704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0912DA7E-96E3-442B-8D79-FB6F97EF945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F37DDA9B-E8A7-458D-B9A1-0FB7D6DBEA2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4372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A0FF89-91EC-4E3A-8E31-2430AFB93829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C69BE75E-95B3-4565-B6A5-C218DB885026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2D2F83-85A7-407A-808F-67445375DD57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D891631B-E993-4844-A750-C4A68F3A925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20" name="4. Footnote" hidden="1">
            <a:extLst>
              <a:ext uri="{FF2B5EF4-FFF2-40B4-BE49-F238E27FC236}">
                <a16:creationId xmlns:a16="http://schemas.microsoft.com/office/drawing/2014/main" id="{8B9E5E38-5B0B-49B3-9B6C-53DF2A887E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2" y="6041331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pic>
        <p:nvPicPr>
          <p:cNvPr id="21" name="Picture 20" descr="Eastman_PNG.png">
            <a:extLst>
              <a:ext uri="{FF2B5EF4-FFF2-40B4-BE49-F238E27FC236}">
                <a16:creationId xmlns:a16="http://schemas.microsoft.com/office/drawing/2014/main" id="{CA81C055-9450-44BA-ACF7-92231F016D8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5180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127FBD5-10C8-4D28-8E03-9E8DF8567198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4109D2E1-2125-4DB4-9F6E-C4F1DB2F4D2B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561C3C-0845-415E-9606-E844F222911E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1F6C4C61-3484-4CAE-86C5-E1E8A13A53F2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8" name="Picture 17" descr="Eastman_PNG.png">
            <a:extLst>
              <a:ext uri="{FF2B5EF4-FFF2-40B4-BE49-F238E27FC236}">
                <a16:creationId xmlns:a16="http://schemas.microsoft.com/office/drawing/2014/main" id="{669D92C9-9274-4F1C-B5AA-52BA4FA430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87278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Eastman_PNG.png">
            <a:extLst>
              <a:ext uri="{FF2B5EF4-FFF2-40B4-BE49-F238E27FC236}">
                <a16:creationId xmlns:a16="http://schemas.microsoft.com/office/drawing/2014/main" id="{89A5C1BA-772F-4F66-AEBA-3EC3B938D6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74079" y="3124201"/>
            <a:ext cx="544384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502920" y="320040"/>
            <a:ext cx="11164824" cy="33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61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10972800" cy="13849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8B002-E903-4747-A9B7-1D58FFC96E2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1009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3" imgH="394" progId="TCLayout.ActiveDocument.1">
                  <p:embed/>
                </p:oleObj>
              </mc:Choice>
              <mc:Fallback>
                <p:oleObj name="think-cell Slide" r:id="rId3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1650" y="317501"/>
            <a:ext cx="11188700" cy="334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651600"/>
            <a:ext cx="11188700" cy="757255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Click to edit Master subtitle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366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DAAC1-8812-4926-A31C-BDA882712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192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0"/>
            <a:ext cx="12192000" cy="1524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56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56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3C573D0-57A2-4982-AB64-4CA46CDAD608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5388864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4"/>
          </p:nvPr>
        </p:nvSpPr>
        <p:spPr>
          <a:xfrm>
            <a:off x="6193536" y="1371600"/>
            <a:ext cx="5388864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9382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N 20128 Lower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489" y="1244456"/>
            <a:ext cx="11080089" cy="1384995"/>
          </a:xfrm>
          <a:prstGeom prst="rect">
            <a:avLst/>
          </a:prstGeom>
        </p:spPr>
        <p:txBody>
          <a:bodyPr/>
          <a:lstStyle>
            <a:lvl1pPr marL="306910" indent="-234945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535504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764098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990575" indent="-224361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1219170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FB284-FA5F-4E2D-AFBE-AFE5A6E35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46C45-2A24-4F40-A3AA-230E14976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649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4F0E-FB14-4A0D-9D88-9AF2D2DD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1" y="227014"/>
            <a:ext cx="11243733" cy="3847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4BA8AD7-6DEA-45E7-AAF5-578405B63944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82600" y="1470025"/>
            <a:ext cx="11243733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7787-AB0C-4772-A71D-C4506DD2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0" y="6380164"/>
            <a:ext cx="19304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CA1E9-9409-4416-A67F-CCC8253B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200" y="6380163"/>
            <a:ext cx="4064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E8A21-F936-44AE-A5C8-D76B2B9C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" y="6380164"/>
            <a:ext cx="609600" cy="301625"/>
          </a:xfrm>
        </p:spPr>
        <p:txBody>
          <a:bodyPr/>
          <a:lstStyle>
            <a:lvl1pPr>
              <a:defRPr/>
            </a:lvl1pPr>
          </a:lstStyle>
          <a:p>
            <a:fld id="{2F4CACD5-51A7-445E-9958-5A4A8BA45A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5833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F2208BC-24E6-FA43-B045-5CF8C252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3124201"/>
            <a:ext cx="72136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5715000"/>
            <a:ext cx="85344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25491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66124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C15A-A08E-5346-B61B-7A66A17E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560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A6C3-EDCF-784F-82DF-BD493E475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93917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p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325563"/>
            <a:ext cx="10972800" cy="4619625"/>
          </a:xfrm>
        </p:spPr>
        <p:txBody>
          <a:bodyPr>
            <a:normAutofit/>
          </a:bodyPr>
          <a:lstStyle>
            <a:lvl1pPr marL="3175" indent="-3175">
              <a:spcAft>
                <a:spcPts val="0"/>
              </a:spcAft>
              <a:buNone/>
              <a:tabLst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10" name="Title 14"/>
          <p:cNvSpPr>
            <a:spLocks noGrp="1"/>
          </p:cNvSpPr>
          <p:nvPr>
            <p:ph type="title"/>
          </p:nvPr>
        </p:nvSpPr>
        <p:spPr>
          <a:xfrm>
            <a:off x="609603" y="274643"/>
            <a:ext cx="8536687" cy="369332"/>
          </a:xfrm>
          <a:prstGeom prst="rect">
            <a:avLst/>
          </a:prstGeom>
        </p:spPr>
        <p:txBody>
          <a:bodyPr anchor="t"/>
          <a:lstStyle>
            <a:lvl1pPr algn="l">
              <a:defRPr sz="2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333333">
                    <a:tint val="75000"/>
                  </a:srgbClr>
                </a:solidFill>
                <a:latin typeface="Calibri"/>
              </a:rPr>
              <a:t>Quest Diagnostics |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69AB-2381-4D7B-974D-F535B96D0CC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8448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7979" y="780722"/>
            <a:ext cx="11254420" cy="2769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lang="en-US" sz="1800" i="1" kern="1200" spc="-5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980" y="651726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983B6E-BDFF-4351-83B0-EF1E0EE152E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80" y="372559"/>
            <a:ext cx="11254419" cy="369332"/>
          </a:xfrm>
          <a:prstGeom prst="rect">
            <a:avLst/>
          </a:prstGeom>
        </p:spPr>
        <p:txBody>
          <a:bodyPr anchor="b" anchorCtr="0"/>
          <a:lstStyle>
            <a:lvl1pPr>
              <a:defRPr sz="2400" b="1"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4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ECEE439-13C9-D645-8CF7-E563E7933B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lIns="182880" tIns="182880"/>
          <a:lstStyle>
            <a:lvl1pPr>
              <a:defRPr sz="1999"/>
            </a:lvl1pPr>
          </a:lstStyle>
          <a:p>
            <a:r>
              <a:rPr lang="en-US" dirty="0"/>
              <a:t>Click to add Image (Send to Back)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1265" y="1789608"/>
            <a:ext cx="10972801" cy="1670287"/>
          </a:xfrm>
        </p:spPr>
        <p:txBody>
          <a:bodyPr anchor="b" anchorCtr="0">
            <a:noAutofit/>
          </a:bodyPr>
          <a:lstStyle>
            <a:lvl1pPr algn="l">
              <a:defRPr sz="6131" spc="67" baseline="0"/>
            </a:lvl1pPr>
          </a:lstStyle>
          <a:p>
            <a:r>
              <a:rPr lang="en-US"/>
              <a:t>Click to add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016" y="3591697"/>
            <a:ext cx="10972801" cy="1578232"/>
          </a:xfrm>
        </p:spPr>
        <p:txBody>
          <a:bodyPr/>
          <a:lstStyle>
            <a:lvl1pPr marL="0" indent="0" algn="l">
              <a:buNone/>
              <a:defRPr sz="2399"/>
            </a:lvl1pPr>
            <a:lvl2pPr marL="457052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5" indent="0" algn="ctr">
              <a:buNone/>
              <a:defRPr sz="1600"/>
            </a:lvl4pPr>
            <a:lvl5pPr marL="1828205" indent="0" algn="ctr">
              <a:buNone/>
              <a:defRPr sz="1600"/>
            </a:lvl5pPr>
            <a:lvl6pPr marL="2285257" indent="0" algn="ctr">
              <a:buNone/>
              <a:defRPr sz="1600"/>
            </a:lvl6pPr>
            <a:lvl7pPr marL="2742308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12" indent="0" algn="ctr">
              <a:buNone/>
              <a:defRPr sz="1600"/>
            </a:lvl9pPr>
          </a:lstStyle>
          <a:p>
            <a:r>
              <a:rPr lang="en-US"/>
              <a:t>Click to add subtitle style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FBCB3DE-043F-6D41-A0D3-82AB2D0DB2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018657"/>
            <a:ext cx="10972801" cy="582599"/>
          </a:xfrm>
        </p:spPr>
        <p:txBody>
          <a:bodyPr/>
          <a:lstStyle>
            <a:lvl1pPr marL="0" indent="0">
              <a:buFontTx/>
              <a:buNone/>
              <a:defRPr sz="1866"/>
            </a:lvl1pPr>
          </a:lstStyle>
          <a:p>
            <a:pPr lvl="0"/>
            <a:r>
              <a:rPr lang="en-US"/>
              <a:t>Add URL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CF67F7A-632F-2840-8010-6D9525AF9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337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ECEE439-13C9-D645-8CF7-E563E7933B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lIns="182880" tIns="182880"/>
          <a:lstStyle>
            <a:lvl1pPr>
              <a:defRPr sz="1999"/>
            </a:lvl1pPr>
          </a:lstStyle>
          <a:p>
            <a:r>
              <a:rPr lang="en-US" dirty="0"/>
              <a:t>Click to add Image (Send to Back)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1265" y="1789608"/>
            <a:ext cx="10972801" cy="1670287"/>
          </a:xfrm>
        </p:spPr>
        <p:txBody>
          <a:bodyPr anchor="b" anchorCtr="0">
            <a:noAutofit/>
          </a:bodyPr>
          <a:lstStyle>
            <a:lvl1pPr algn="ctr">
              <a:defRPr sz="7998" spc="67" baseline="0"/>
            </a:lvl1pPr>
          </a:lstStyle>
          <a:p>
            <a:r>
              <a:rPr lang="en-US"/>
              <a:t>Click to add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016" y="3591697"/>
            <a:ext cx="10972801" cy="157823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2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5" indent="0" algn="ctr">
              <a:buNone/>
              <a:defRPr sz="1600"/>
            </a:lvl4pPr>
            <a:lvl5pPr marL="1828205" indent="0" algn="ctr">
              <a:buNone/>
              <a:defRPr sz="1600"/>
            </a:lvl5pPr>
            <a:lvl6pPr marL="2285257" indent="0" algn="ctr">
              <a:buNone/>
              <a:defRPr sz="1600"/>
            </a:lvl6pPr>
            <a:lvl7pPr marL="2742308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12" indent="0" algn="ctr">
              <a:buNone/>
              <a:defRPr sz="1600"/>
            </a:lvl9pPr>
          </a:lstStyle>
          <a:p>
            <a:r>
              <a:rPr lang="en-US"/>
              <a:t>Click to add subtitle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1A5838-6890-634B-9592-5EA8B1FA4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370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1">
    <p:bg>
      <p:bgPr>
        <a:gradFill>
          <a:gsLst>
            <a:gs pos="3000">
              <a:schemeClr val="tx2"/>
            </a:gs>
            <a:gs pos="52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633" y="787104"/>
            <a:ext cx="4948195" cy="2815581"/>
          </a:xfrm>
        </p:spPr>
        <p:txBody>
          <a:bodyPr anchor="b"/>
          <a:lstStyle>
            <a:lvl1pPr>
              <a:defRPr sz="5998" spc="67" baseline="0"/>
            </a:lvl1pPr>
          </a:lstStyle>
          <a:p>
            <a:r>
              <a:rPr lang="en-US"/>
              <a:t>Divider Page Lorem Ipsum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919454"/>
            <a:ext cx="4948195" cy="2132613"/>
          </a:xfrm>
        </p:spPr>
        <p:txBody>
          <a:bodyPr/>
          <a:lstStyle>
            <a:lvl1pPr marL="0" indent="0">
              <a:buNone/>
              <a:defRPr sz="2399">
                <a:solidFill>
                  <a:schemeClr val="bg1"/>
                </a:solidFill>
              </a:defRPr>
            </a:lvl1pPr>
            <a:lvl2pPr marL="45705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BEB5C16-F6B3-A649-B2E6-F4649608C0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2" y="0"/>
            <a:ext cx="6095999" cy="6858000"/>
          </a:xfrm>
          <a:solidFill>
            <a:schemeClr val="accent3"/>
          </a:solidFill>
        </p:spPr>
        <p:txBody>
          <a:bodyPr lIns="182880" tIns="182880"/>
          <a:lstStyle>
            <a:lvl1pPr>
              <a:defRPr sz="16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7965CC6-5999-DC48-83C5-3964257FF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9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3C573D0-57A2-4982-AB64-4CA46CDAD608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501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bg>
      <p:bgPr>
        <a:gradFill>
          <a:gsLst>
            <a:gs pos="3000">
              <a:schemeClr val="tx2"/>
            </a:gs>
            <a:gs pos="52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633" y="787104"/>
            <a:ext cx="4948195" cy="2815581"/>
          </a:xfrm>
        </p:spPr>
        <p:txBody>
          <a:bodyPr anchor="b"/>
          <a:lstStyle>
            <a:lvl1pPr>
              <a:defRPr sz="5998" baseline="0"/>
            </a:lvl1pPr>
          </a:lstStyle>
          <a:p>
            <a:r>
              <a:rPr lang="en-US"/>
              <a:t>Divider Page Lorem Ipsum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919454"/>
            <a:ext cx="4948195" cy="594883"/>
          </a:xfrm>
        </p:spPr>
        <p:txBody>
          <a:bodyPr/>
          <a:lstStyle>
            <a:lvl1pPr marL="0" indent="0">
              <a:buNone/>
              <a:defRPr sz="2399">
                <a:solidFill>
                  <a:schemeClr val="bg1"/>
                </a:solidFill>
              </a:defRPr>
            </a:lvl1pPr>
            <a:lvl2pPr marL="45705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4FD49-F88E-824B-9144-157E3E366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385" y="534225"/>
            <a:ext cx="1839249" cy="205789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07F1006-2615-C043-AADE-A57A1F0FC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311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1DA4C92-8209-3243-BA9E-F594396D38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21D703A-DC23-A84F-AEC5-C7FAB44DEB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87040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66B22210-F34B-F749-A8E3-E5BC2D2CBE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64481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EB8919D-D683-1C4D-BF23-EF80A74FAFF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41921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DAFE9F9-BAD0-9E46-8B14-B5CD0DE4DD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19361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99E1C3C-18F6-3E49-A00C-A2179DC3C6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398" y="56932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DDD05EB-89E7-6B4A-B185-8A9605E787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4796" y="56932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E313450-3CC1-5D4B-8E3F-B698D2AEC3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29193" y="56932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8263CEE4-D6F3-ED4B-9D83-9CD8EDB3DB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3590" y="56932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8DD29582-441A-CA45-B2F8-2016DAC466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77988" y="56932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CD43914D-DC2F-7A4C-83E8-9E081F87B54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FBF2EED1-7D7C-584B-9FA2-32C3DDA5EFD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987040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20BF0104-77C1-5747-B71A-6EFEF6BD9D0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364481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A98BECFC-A587-074C-8DE3-8C8B98FFFA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41921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AB25FD54-8BBE-EF45-B66A-51CE8DA2659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19361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6D916346-7770-8844-B960-857C194796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0398" y="33564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F8C0D3B4-7CC1-904D-9C90-9F20D909F8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54796" y="33564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6A53B1CA-574F-BA4F-AC0F-F261B6214A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29193" y="33564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D56C33AD-E34F-BC4E-8659-4137425600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03590" y="33564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656F4DFA-DA41-5441-89E1-7388152BEC5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77988" y="33564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3EDD698D-D9F0-3446-82F2-FCB0A3B02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511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676" y="0"/>
            <a:ext cx="11697324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Text/Bullet Slide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AAAA1-CE6A-0F43-9A39-A4368588756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" y="1792227"/>
            <a:ext cx="10972801" cy="4741927"/>
          </a:xfrm>
        </p:spPr>
        <p:txBody>
          <a:bodyPr/>
          <a:lstStyle/>
          <a:p>
            <a:pPr lvl="0"/>
            <a:r>
              <a:rPr lang="en-US"/>
              <a:t>Click Icon to add text, table, graph, image video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78EDA28-2651-F547-935A-B2E42565B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6719E4-9D4B-4071-9428-31298A943D8B}"/>
              </a:ext>
            </a:extLst>
          </p:cNvPr>
          <p:cNvSpPr/>
          <p:nvPr userDrawn="1"/>
        </p:nvSpPr>
        <p:spPr>
          <a:xfrm>
            <a:off x="10492117" y="6329680"/>
            <a:ext cx="162393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78455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2034057"/>
            <a:ext cx="11228832" cy="4631267"/>
          </a:xfrm>
        </p:spPr>
        <p:txBody>
          <a:bodyPr numCol="2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40A39-5564-4047-962A-B6358BE91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193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1661963"/>
            <a:ext cx="5620512" cy="4994192"/>
          </a:xfrm>
        </p:spPr>
        <p:txBody>
          <a:bodyPr numCol="1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64609-CF7B-954A-BAB1-47AD599508FF}"/>
              </a:ext>
            </a:extLst>
          </p:cNvPr>
          <p:cNvSpPr/>
          <p:nvPr userDrawn="1"/>
        </p:nvSpPr>
        <p:spPr>
          <a:xfrm>
            <a:off x="6315456" y="1752600"/>
            <a:ext cx="5181600" cy="4206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D0F286-382C-5249-8D33-2D67E2F2A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166" y="1946825"/>
            <a:ext cx="5181600" cy="4206240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6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E972BBB-82AF-394B-A1F0-EF2CC69BC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265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6" y="1661963"/>
            <a:ext cx="5486400" cy="4994192"/>
          </a:xfrm>
        </p:spPr>
        <p:txBody>
          <a:bodyPr numCol="1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64609-CF7B-954A-BAB1-47AD599508FF}"/>
              </a:ext>
            </a:extLst>
          </p:cNvPr>
          <p:cNvSpPr/>
          <p:nvPr userDrawn="1"/>
        </p:nvSpPr>
        <p:spPr>
          <a:xfrm>
            <a:off x="6197770" y="1661965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D0F286-382C-5249-8D33-2D67E2F2A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9632" y="1758655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6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C1FCFC-FAE2-934C-ABF2-45956356919A}"/>
              </a:ext>
            </a:extLst>
          </p:cNvPr>
          <p:cNvSpPr/>
          <p:nvPr userDrawn="1"/>
        </p:nvSpPr>
        <p:spPr>
          <a:xfrm>
            <a:off x="7638374" y="4120855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D48DCAE-059C-284D-8840-23EC341B7C6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30236" y="4217544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6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C7523B-0EAA-C741-9B3E-162CA31B1038}"/>
              </a:ext>
            </a:extLst>
          </p:cNvPr>
          <p:cNvSpPr/>
          <p:nvPr userDrawn="1"/>
        </p:nvSpPr>
        <p:spPr>
          <a:xfrm>
            <a:off x="9126146" y="1661965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A2D1E35D-41EE-0049-9883-8D75A1418C3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218008" y="1758655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6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C144690-42AD-DF44-8504-C45790FC7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292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6" y="1661963"/>
            <a:ext cx="5486400" cy="4994192"/>
          </a:xfrm>
        </p:spPr>
        <p:txBody>
          <a:bodyPr numCol="1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64609-CF7B-954A-BAB1-47AD599508FF}"/>
              </a:ext>
            </a:extLst>
          </p:cNvPr>
          <p:cNvSpPr/>
          <p:nvPr userDrawn="1"/>
        </p:nvSpPr>
        <p:spPr>
          <a:xfrm>
            <a:off x="6197770" y="1661965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D0F286-382C-5249-8D33-2D67E2F2A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9632" y="1758655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6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C1FCFC-FAE2-934C-ABF2-45956356919A}"/>
              </a:ext>
            </a:extLst>
          </p:cNvPr>
          <p:cNvSpPr/>
          <p:nvPr userDrawn="1"/>
        </p:nvSpPr>
        <p:spPr>
          <a:xfrm>
            <a:off x="6220948" y="4120855"/>
            <a:ext cx="5660760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D48DCAE-059C-284D-8840-23EC341B7C6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312809" y="4217544"/>
            <a:ext cx="5660760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6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C7523B-0EAA-C741-9B3E-162CA31B1038}"/>
              </a:ext>
            </a:extLst>
          </p:cNvPr>
          <p:cNvSpPr/>
          <p:nvPr userDrawn="1"/>
        </p:nvSpPr>
        <p:spPr>
          <a:xfrm>
            <a:off x="9126146" y="1661965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A2D1E35D-41EE-0049-9883-8D75A1418C3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218008" y="1758655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6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0FC8746-7AF2-B34D-AB35-9533B8533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994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2034057"/>
            <a:ext cx="11228832" cy="4631267"/>
          </a:xfrm>
        </p:spPr>
        <p:txBody>
          <a:bodyPr numCol="2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432A7-8DFE-6340-A9F8-7B77CABEA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661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Header Option Slide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974015-AB21-8340-A535-91BBAC1C27B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5013" y="1879218"/>
            <a:ext cx="11087387" cy="4243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2845F-BEF3-D340-9C9E-A33992BEA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6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Header Option Slide 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974015-AB21-8340-A535-91BBAC1C27B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5013" y="1879218"/>
            <a:ext cx="11087387" cy="4243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B4CFF-2005-7E46-B79C-A02458973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0001B89-E843-714C-8C51-3410BCAE0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3124201"/>
            <a:ext cx="72136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5715000"/>
            <a:ext cx="85344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5924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075234D-D998-AC45-AB66-42AEC5859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87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/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BFB5FE9-A73E-4872-A581-96F618F03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01" y="207287"/>
            <a:ext cx="11360800" cy="7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j-lt"/>
                <a:ea typeface="Frutiger 55 Roman" charset="0"/>
                <a:cs typeface="Frutiger 55 Roman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A430F5B-AC05-6243-901C-CBFA225D1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464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5569">
          <p15:clr>
            <a:srgbClr val="FBAE40"/>
          </p15:clr>
        </p15:guide>
        <p15:guide id="3" orient="horz" pos="636">
          <p15:clr>
            <a:srgbClr val="FBAE40"/>
          </p15:clr>
        </p15:guide>
        <p15:guide id="4" orient="horz" pos="282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/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601" y="207287"/>
            <a:ext cx="11360800" cy="7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j-lt"/>
                <a:ea typeface="Frutiger 55 Roman" charset="0"/>
                <a:cs typeface="Frutiger 55 Roman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06405" y="1737327"/>
            <a:ext cx="8767233" cy="4116916"/>
          </a:xfrm>
        </p:spPr>
        <p:txBody>
          <a:bodyPr/>
          <a:lstStyle>
            <a:lvl1pPr marL="380867" indent="-380867">
              <a:buFontTx/>
              <a:buBlip>
                <a:blip r:embed="rId2"/>
              </a:buBlip>
              <a:defRPr>
                <a:latin typeface="+mj-lt"/>
              </a:defRPr>
            </a:lvl1pPr>
            <a:lvl2pPr marL="770196" indent="-338548">
              <a:buFontTx/>
              <a:buBlip>
                <a:blip r:embed="rId2"/>
              </a:buBlip>
              <a:defRPr>
                <a:latin typeface="+mj-lt"/>
              </a:defRPr>
            </a:lvl2pPr>
            <a:lvl3pPr marL="1070659" indent="-338548">
              <a:buFontTx/>
              <a:buBlip>
                <a:blip r:embed="rId2"/>
              </a:buBlip>
              <a:defRPr>
                <a:latin typeface="+mj-lt"/>
              </a:defRPr>
            </a:lvl3pPr>
            <a:lvl4pPr marL="1371121" indent="-338548">
              <a:buFontTx/>
              <a:buBlip>
                <a:blip r:embed="rId2"/>
              </a:buBlip>
              <a:defRPr>
                <a:latin typeface="+mj-lt"/>
              </a:defRPr>
            </a:lvl4pPr>
            <a:lvl5pPr marL="1682162" indent="-338548"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3FC0D-8995-624A-8686-BCB183723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25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5569">
          <p15:clr>
            <a:srgbClr val="FBAE40"/>
          </p15:clr>
        </p15:guide>
        <p15:guide id="3" orient="horz" pos="636">
          <p15:clr>
            <a:srgbClr val="FBAE40"/>
          </p15:clr>
        </p15:guide>
        <p15:guide id="4" orient="horz" pos="282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inde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709" y="270771"/>
            <a:ext cx="9642180" cy="916515"/>
          </a:xfrm>
          <a:prstGeom prst="rect">
            <a:avLst/>
          </a:prstGeom>
        </p:spPr>
        <p:txBody>
          <a:bodyPr/>
          <a:lstStyle>
            <a:lvl1pPr>
              <a:defRPr sz="3732">
                <a:solidFill>
                  <a:schemeClr val="bg2"/>
                </a:solidFill>
                <a:latin typeface="+mj-lt"/>
                <a:ea typeface="Frutiger 55 Roman" charset="0"/>
                <a:cs typeface="Frutiger 55 Roman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3F16860-1A83-2F44-BED3-2F0ED651C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197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5569">
          <p15:clr>
            <a:srgbClr val="FBAE40"/>
          </p15:clr>
        </p15:guide>
        <p15:guide id="3" orient="horz" pos="636">
          <p15:clr>
            <a:srgbClr val="FBAE40"/>
          </p15:clr>
        </p15:guide>
        <p15:guide id="4" orient="horz" pos="282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N 20128 Lower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BA03-6F50-4146-9E32-70AF7113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9D899-BDC3-4DDA-B832-EF5D05DA2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14126">
              <a:defRPr/>
            </a:pPr>
            <a:fld id="{B2A46C45-2A24-4F40-A3AA-230E14976E91}" type="slidenum">
              <a:rPr lang="en-US" smtClean="0">
                <a:solidFill>
                  <a:prstClr val="white"/>
                </a:solidFill>
                <a:latin typeface="Arial"/>
              </a:rPr>
              <a:pPr algn="l" defTabSz="914126"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D68094-16F8-4539-B082-97DC9AFFAB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89" y="1268526"/>
            <a:ext cx="11030845" cy="3627780"/>
          </a:xfrm>
        </p:spPr>
        <p:txBody>
          <a:bodyPr/>
          <a:lstStyle>
            <a:lvl1pPr marL="152350" indent="0">
              <a:buFontTx/>
              <a:buNone/>
              <a:defRPr/>
            </a:lvl1pPr>
            <a:lvl2pPr marL="685577" indent="0">
              <a:buFontTx/>
              <a:buNone/>
              <a:defRPr/>
            </a:lvl2pPr>
            <a:lvl3pPr marL="1218804" indent="0">
              <a:buFontTx/>
              <a:buNone/>
              <a:defRPr/>
            </a:lvl3pPr>
            <a:lvl4pPr marL="1828205" indent="0">
              <a:buFontTx/>
              <a:buNone/>
              <a:defRPr/>
            </a:lvl4pPr>
            <a:lvl5pPr marL="243760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8227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2649590-CA73-40CE-8C92-8141903C3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67760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2649590-CA73-40CE-8C92-8141903C3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6E0DCF0-F64A-4240-BD50-95985AF28CE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74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77240"/>
            <a:ext cx="11092943" cy="427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3"/>
            <a:ext cx="11092943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799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56B988B-D51E-4C8A-B6F5-EB60A15C05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651" y="1315126"/>
            <a:ext cx="11091672" cy="457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body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64D01-4945-44C4-8DE8-D7E7729A2412}"/>
              </a:ext>
            </a:extLst>
          </p:cNvPr>
          <p:cNvSpPr txBox="1"/>
          <p:nvPr userDrawn="1"/>
        </p:nvSpPr>
        <p:spPr>
          <a:xfrm>
            <a:off x="501651" y="6350004"/>
            <a:ext cx="2743200" cy="2192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73486BA3-748E-46CA-9851-CBE29E1E7183}" type="slidenum">
              <a:rPr lang="en-US" sz="825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6733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12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N 20128 Lower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90" y="275170"/>
            <a:ext cx="11050355" cy="2885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491" y="1244456"/>
            <a:ext cx="11050353" cy="1025922"/>
          </a:xfrm>
          <a:prstGeom prst="rect">
            <a:avLst/>
          </a:prstGeom>
        </p:spPr>
        <p:txBody>
          <a:bodyPr/>
          <a:lstStyle>
            <a:lvl1pPr marL="230114" indent="-176156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401508" indent="-16980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572902" indent="-16980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742708" indent="-168221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914104" indent="-16980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FB284-FA5F-4E2D-AFBE-AFE5A6E35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46C45-2A24-4F40-A3AA-230E14976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1249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4A8FFD5-3EDC-3E49-A7FD-4B0A2678D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37B4C3-9C4F-CC43-B70F-697E43F579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55087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741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9F1F83C-B53E-024D-8D8E-BB44658E3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F180D-2D65-9046-93DC-9912B48B9B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4780"/>
            <a:ext cx="1158716" cy="1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859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0515600" cy="546100"/>
          </a:xfrm>
        </p:spPr>
        <p:txBody>
          <a:bodyPr tIns="0" anchor="t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343" y="1371600"/>
            <a:ext cx="10515600" cy="4351338"/>
          </a:xfrm>
        </p:spPr>
        <p:txBody>
          <a:bodyPr tIns="0"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D3C37D-65A1-0A44-836B-00B1D82867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4780"/>
            <a:ext cx="1158716" cy="1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04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/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F4A8B94-F82D-3444-ADB8-A3AC46DA7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286000"/>
            <a:ext cx="10972800" cy="18288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92800" y="5867400"/>
            <a:ext cx="5791200" cy="762000"/>
          </a:xfrm>
        </p:spPr>
        <p:txBody>
          <a:bodyPr anchor="b">
            <a:normAutofit/>
          </a:bodyPr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8043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375F61-A4B1-7147-A175-B8D2BC97D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1F632-7048-C747-ADD6-568FAF9F54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55087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171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E56DA-6206-A449-8343-6097CE03F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217421-DB35-214D-9046-B8E4F8B8F2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4780"/>
            <a:ext cx="1158716" cy="1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53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94A519-37F7-9347-9897-35773D8D7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79" y="702805"/>
            <a:ext cx="10515600" cy="546100"/>
          </a:xfrm>
        </p:spPr>
        <p:txBody>
          <a:bodyPr lIns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79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163458-A5B1-E046-9C90-F1D4E17CB5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55087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815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7E30E5-67B3-6B41-880C-68B6A123A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C087F1-A62D-DA4E-91F8-30FE40EFFB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55087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845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404638-6F82-C94C-BBF0-3200222A0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11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7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094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FF9531-FA9B-2941-8C19-CBB4B98B4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CF45CF-0440-6A41-A0E8-AF565CB65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06793"/>
            <a:ext cx="353147" cy="160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D327FA-7C91-994F-A895-626E138719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5"/>
            <a:ext cx="1163645" cy="12399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28C096-ADCB-AB42-A004-7F6A5441EC07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71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1997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A08637-B12F-6D41-90FE-9D3978B46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4F40B-81D1-9941-A3FE-0A6F1B63A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55087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045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B7D69-6CCA-A144-8DDC-515690317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11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7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465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A189EE-D5B2-B541-9D7E-0627537B9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8653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A5CCDD-FDE4-0F42-9B8D-ADA410C7E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3A0A1-25E5-5043-A8E2-2755FD3AA4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55087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61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6202FA8-3DDA-4CB9-8C3E-784AF2913C6C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AC31-E228-495C-9F31-DD587CDA0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1097280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4731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7FD81-E31F-BF4A-9AE4-C8FA50198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11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7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400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81212E1-C4EE-6249-BF4A-A5ECDC92B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4606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FA3AED-599E-7842-BE7B-39DACCEE4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BF40D7-6B68-0C41-BE20-E3CF55FF99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55087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41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EAFDE-A1F0-5B4B-A15D-CDE51417E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11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7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005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2ED66F5-8CA3-2346-A9F4-5467ED3276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5354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DA8FB7-1D5D-CA45-9ACA-E054665CD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4A1967-5D04-9D46-81F9-5CEB8E914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636DD3-0DC2-6947-8EA3-089BC0A4F6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2B1C63-750E-CD46-B91E-23A8B3500F6B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2008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ABB59E-1993-4644-AB87-32A3319D2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11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7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66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6AD0A2-59C4-7044-99DC-19A3DC42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1495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22E8DE-53D3-884F-BA2F-074DDC385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4A1967-5D04-9D46-81F9-5CEB8E914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636DD3-0DC2-6947-8EA3-089BC0A4F6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2B1C63-750E-CD46-B91E-23A8B3500F6B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69893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EAFEC-3B61-BA4B-8600-E3755223D6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11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7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945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6202FA8-3DDA-4CB9-8C3E-784AF2913C6C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AC31-E228-495C-9F31-DD587CDA0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5388864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93536" y="1828800"/>
            <a:ext cx="5388864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98968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64D56A-F566-114F-8257-644E41369B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06124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220E67-BB87-9D41-828E-B6389D005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636DD3-0DC2-6947-8EA3-089BC0A4F6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214" y="6570336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519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2B8BF9-14E9-C740-8B2C-8312B96ECD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11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7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550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CFB2DF-6CDF-7A49-A107-2348CDFF5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CF45CF-0440-6A41-A0E8-AF565CB65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06793"/>
            <a:ext cx="353147" cy="160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D327FA-7C91-994F-A895-626E138719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5"/>
            <a:ext cx="1163645" cy="12399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28C096-ADCB-AB42-A004-7F6A5441EC07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71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6122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95C11E-9FED-6A44-9AE1-11CCB862A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5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71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6220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6" y="836004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CA825F5-B98F-9748-B41D-7DF372CAD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3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38603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2E7CA1-6808-EA4E-950A-0469469B9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5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71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6220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6" y="836004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9B81395-8CC8-914A-B301-159F79BFBB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3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88956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017DCB-021D-F84C-8228-445826DB8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5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71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6220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6" y="836004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BBE1B0B-8071-5E4E-B487-65827EC205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3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11583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6E1301-7944-C949-927A-19E3E47D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5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71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6220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6" y="836004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562083F-0F81-7B4F-8F90-AB7FA343D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3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78124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1169E4-5385-0043-9AAD-0128AF147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78" y="6605839"/>
            <a:ext cx="1163645" cy="1239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6220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6" y="836004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F1A277-AA10-D840-B87B-07F9E67F1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3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81224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42D338-1810-6642-BB71-1E002AB38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320" y="-2"/>
            <a:ext cx="1227032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5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71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6220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6" y="836004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DBAD9-60D5-3D45-9713-3C9A12E901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3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87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/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B9E0061-4917-0A42-867E-EBD1A588E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286000"/>
            <a:ext cx="10972800" cy="18288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92800" y="5867400"/>
            <a:ext cx="5791200" cy="762000"/>
          </a:xfrm>
        </p:spPr>
        <p:txBody>
          <a:bodyPr anchor="b">
            <a:normAutofit/>
          </a:bodyPr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072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6202FA8-3DDA-4CB9-8C3E-784AF2913C6C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AC31-E228-495C-9F31-DD587CDA0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56095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021031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80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081"/>
            <a:endParaRPr lang="x-none" sz="800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214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6658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59AFBBF-D2E8-479C-B355-CF6D2F4A861E}"/>
              </a:ext>
            </a:extLst>
          </p:cNvPr>
          <p:cNvSpPr txBox="1">
            <a:spLocks/>
          </p:cNvSpPr>
          <p:nvPr userDrawn="1"/>
        </p:nvSpPr>
        <p:spPr>
          <a:xfrm>
            <a:off x="152401" y="6572911"/>
            <a:ext cx="12191999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7238C-9EE0-0D46-BCA0-457B5D30E6C6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AF0EF5-FF36-4C0F-B8C5-DB42C03C3D2F}"/>
              </a:ext>
            </a:extLst>
          </p:cNvPr>
          <p:cNvSpPr/>
          <p:nvPr userDrawn="1"/>
        </p:nvSpPr>
        <p:spPr>
          <a:xfrm>
            <a:off x="10776031" y="6551273"/>
            <a:ext cx="1415970" cy="3067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71191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1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F48E7-9ECF-41E3-8452-78AD64BBD8F2}"/>
              </a:ext>
            </a:extLst>
          </p:cNvPr>
          <p:cNvSpPr/>
          <p:nvPr userDrawn="1"/>
        </p:nvSpPr>
        <p:spPr>
          <a:xfrm>
            <a:off x="10772385" y="6538588"/>
            <a:ext cx="1302706" cy="2129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13409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4570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499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72214"/>
            <a:ext cx="11082528" cy="45948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7" y="607728"/>
            <a:ext cx="11082528" cy="249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799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24475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843338" cy="1108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0" name="Sticker" hidden="1">
            <a:extLst>
              <a:ext uri="{FF2B5EF4-FFF2-40B4-BE49-F238E27FC236}">
                <a16:creationId xmlns:a16="http://schemas.microsoft.com/office/drawing/2014/main" id="{EBAA9C08-3C2C-4335-A477-C5B32B789640}"/>
              </a:ext>
            </a:extLst>
          </p:cNvPr>
          <p:cNvSpPr txBox="1"/>
          <p:nvPr userDrawn="1"/>
        </p:nvSpPr>
        <p:spPr>
          <a:xfrm>
            <a:off x="554737" y="925354"/>
            <a:ext cx="375201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800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17DCC2-D1CC-44E6-9CFD-114E4AC6D87E}"/>
              </a:ext>
            </a:extLst>
          </p:cNvPr>
          <p:cNvSpPr/>
          <p:nvPr userDrawn="1"/>
        </p:nvSpPr>
        <p:spPr>
          <a:xfrm>
            <a:off x="10822330" y="6539696"/>
            <a:ext cx="1273215" cy="23149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996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7059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5" name="Rectangle 1" descr="green cover">
            <a:extLst>
              <a:ext uri="{FF2B5EF4-FFF2-40B4-BE49-F238E27FC236}">
                <a16:creationId xmlns:a16="http://schemas.microsoft.com/office/drawing/2014/main" id="{C26D70BB-8A72-47AE-82C6-0EE4FAD417E0}"/>
              </a:ext>
            </a:extLst>
          </p:cNvPr>
          <p:cNvPicPr>
            <a:picLocks noChangeArrowheads="1"/>
          </p:cNvPicPr>
          <p:nvPr userDrawn="1"/>
        </p:nvPicPr>
        <p:blipFill>
          <a:blip r:embed="rId9">
            <a:clrChange>
              <a:clrFrom>
                <a:srgbClr val="D70614"/>
              </a:clrFrom>
              <a:clrTo>
                <a:srgbClr val="D7061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CA72B65A-F251-4585-9367-AFBDDA8C55B6}"/>
              </a:ext>
            </a:extLst>
          </p:cNvPr>
          <p:cNvSpPr/>
          <p:nvPr userDrawn="1"/>
        </p:nvSpPr>
        <p:spPr>
          <a:xfrm flipV="1">
            <a:off x="0" y="0"/>
            <a:ext cx="13728700" cy="5029200"/>
          </a:xfrm>
          <a:prstGeom prst="rtTriangle">
            <a:avLst/>
          </a:prstGeom>
          <a:gradFill flip="none" rotWithShape="1">
            <a:gsLst>
              <a:gs pos="0">
                <a:srgbClr val="D5D5D5">
                  <a:alpha val="50000"/>
                </a:srgbClr>
              </a:gs>
              <a:gs pos="67000">
                <a:srgbClr val="D2D2D2">
                  <a:alpha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33">
            <a:extLst>
              <a:ext uri="{FF2B5EF4-FFF2-40B4-BE49-F238E27FC236}">
                <a16:creationId xmlns:a16="http://schemas.microsoft.com/office/drawing/2014/main" id="{63DB70C9-9F3F-4548-AA7E-50D8C6B3A91F}"/>
              </a:ext>
            </a:extLst>
          </p:cNvPr>
          <p:cNvSpPr>
            <a:spLocks/>
          </p:cNvSpPr>
          <p:nvPr userDrawn="1"/>
        </p:nvSpPr>
        <p:spPr>
          <a:xfrm>
            <a:off x="-6626" y="0"/>
            <a:ext cx="12198626" cy="6858000"/>
          </a:xfrm>
          <a:custGeom>
            <a:avLst/>
            <a:gdLst>
              <a:gd name="connsiteX0" fmla="*/ 0 w 12192000"/>
              <a:gd name="connsiteY0" fmla="*/ 0 h 6858000"/>
              <a:gd name="connsiteX1" fmla="*/ 5 w 12192000"/>
              <a:gd name="connsiteY1" fmla="*/ 0 h 6858000"/>
              <a:gd name="connsiteX2" fmla="*/ 12192000 w 12192000"/>
              <a:gd name="connsiteY2" fmla="*/ 5194300 h 6858000"/>
              <a:gd name="connsiteX3" fmla="*/ 12192000 w 12192000"/>
              <a:gd name="connsiteY3" fmla="*/ 6858000 h 6858000"/>
              <a:gd name="connsiteX4" fmla="*/ 4368800 w 12192000"/>
              <a:gd name="connsiteY4" fmla="*/ 6858000 h 6858000"/>
              <a:gd name="connsiteX5" fmla="*/ 0 w 12192000"/>
              <a:gd name="connsiteY5" fmla="*/ 4996708 h 6858000"/>
              <a:gd name="connsiteX0" fmla="*/ 6626 w 12198626"/>
              <a:gd name="connsiteY0" fmla="*/ 0 h 6858000"/>
              <a:gd name="connsiteX1" fmla="*/ 6631 w 12198626"/>
              <a:gd name="connsiteY1" fmla="*/ 0 h 6858000"/>
              <a:gd name="connsiteX2" fmla="*/ 12198626 w 12198626"/>
              <a:gd name="connsiteY2" fmla="*/ 5194300 h 6858000"/>
              <a:gd name="connsiteX3" fmla="*/ 12198626 w 12198626"/>
              <a:gd name="connsiteY3" fmla="*/ 6858000 h 6858000"/>
              <a:gd name="connsiteX4" fmla="*/ 4375426 w 12198626"/>
              <a:gd name="connsiteY4" fmla="*/ 6858000 h 6858000"/>
              <a:gd name="connsiteX5" fmla="*/ 0 w 12198626"/>
              <a:gd name="connsiteY5" fmla="*/ 5023212 h 6858000"/>
              <a:gd name="connsiteX6" fmla="*/ 6626 w 12198626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626" h="6858000">
                <a:moveTo>
                  <a:pt x="6626" y="0"/>
                </a:moveTo>
                <a:lnTo>
                  <a:pt x="6631" y="0"/>
                </a:lnTo>
                <a:lnTo>
                  <a:pt x="12198626" y="5194300"/>
                </a:lnTo>
                <a:lnTo>
                  <a:pt x="12198626" y="6858000"/>
                </a:lnTo>
                <a:lnTo>
                  <a:pt x="4375426" y="6858000"/>
                </a:lnTo>
                <a:lnTo>
                  <a:pt x="0" y="5023212"/>
                </a:lnTo>
                <a:cubicBezTo>
                  <a:pt x="0" y="3357643"/>
                  <a:pt x="6626" y="1665569"/>
                  <a:pt x="66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1" name="Picture 20" descr="Eastman_PNG.png">
            <a:extLst>
              <a:ext uri="{FF2B5EF4-FFF2-40B4-BE49-F238E27FC236}">
                <a16:creationId xmlns:a16="http://schemas.microsoft.com/office/drawing/2014/main" id="{25694759-691A-48AD-8B03-6D32A611590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636000" y="381001"/>
            <a:ext cx="3206496" cy="359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E9ABA-B6B0-4D03-9296-470A5EEC3DF6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6626" y="2262"/>
            <a:ext cx="12198626" cy="6853476"/>
          </a:xfrm>
          <a:prstGeom prst="rect">
            <a:avLst/>
          </a:prstGeom>
        </p:spPr>
      </p:pic>
      <p:sp>
        <p:nvSpPr>
          <p:cNvPr id="23" name="Documenttype">
            <a:extLst>
              <a:ext uri="{FF2B5EF4-FFF2-40B4-BE49-F238E27FC236}">
                <a16:creationId xmlns:a16="http://schemas.microsoft.com/office/drawing/2014/main" id="{4F2BF811-6DDA-4450-A8DD-A3E1FBC7A5E3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4777780"/>
            <a:ext cx="640130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28D33AA6-B181-4420-B7BF-2BF7A0C05D5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279577"/>
            <a:ext cx="6401309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aseline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B15E8EA0-316E-4FF2-B5FD-5B9E14FFA4E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565929"/>
            <a:ext cx="6401309" cy="492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9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6758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07726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0" name="Sticker" hidden="1">
            <a:extLst>
              <a:ext uri="{FF2B5EF4-FFF2-40B4-BE49-F238E27FC236}">
                <a16:creationId xmlns:a16="http://schemas.microsoft.com/office/drawing/2014/main" id="{EBAA9C08-3C2C-4335-A477-C5B32B789640}"/>
              </a:ext>
            </a:extLst>
          </p:cNvPr>
          <p:cNvSpPr txBox="1"/>
          <p:nvPr userDrawn="1"/>
        </p:nvSpPr>
        <p:spPr>
          <a:xfrm>
            <a:off x="554736" y="9253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84BDE-F76C-485D-9639-844C73D6BC3E}"/>
              </a:ext>
            </a:extLst>
          </p:cNvPr>
          <p:cNvSpPr txBox="1"/>
          <p:nvPr userDrawn="1"/>
        </p:nvSpPr>
        <p:spPr>
          <a:xfrm>
            <a:off x="5425003" y="6681217"/>
            <a:ext cx="1001877" cy="16158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b="1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371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2987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EF4E6354-6014-45F5-BA3F-7BD9CB3ED03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1550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4319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9AA3C23E-3D03-4CA2-A4C4-EE335B9FC92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224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0976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872855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96ACFFB-48FC-4294-AA1C-908946C259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840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9181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694728"/>
            <a:ext cx="91805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2C743A5D-4663-4B74-83A8-9BEA6F5C054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3316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428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43179B14-00E2-451D-974C-151AEDA596D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5" name="Picture 14" descr="Eastman_PNG.png">
            <a:extLst>
              <a:ext uri="{FF2B5EF4-FFF2-40B4-BE49-F238E27FC236}">
                <a16:creationId xmlns:a16="http://schemas.microsoft.com/office/drawing/2014/main" id="{4A150C34-7246-4C29-982E-6B186FD272F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9411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B9B73D0-56A4-44C7-BB02-1EB053EAE2E1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AF08D4FC-D7A2-4F64-9616-4247FCEE244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5195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5065776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42D655DB-13AC-4C63-91D5-15A1040859F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CC8E82C5-9928-4157-96EB-8F3B183B445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BEF020-3983-44C0-95F1-CA4EABC767DB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A684-868F-4613-9D90-A1D0B842B7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682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1327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1695208-7C70-4BEB-A98B-F32CCFCBDD55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EEE9FE28-A6B1-43E1-B4A1-609FC71D784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189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7918704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0912DA7E-96E3-442B-8D79-FB6F97EF945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F37DDA9B-E8A7-458D-B9A1-0FB7D6DBEA2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1112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A0FF89-91EC-4E3A-8E31-2430AFB93829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C69BE75E-95B3-4565-B6A5-C218DB885026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2D2F83-85A7-407A-808F-67445375DD57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D891631B-E993-4844-A750-C4A68F3A925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20" name="4. Footnote" hidden="1">
            <a:extLst>
              <a:ext uri="{FF2B5EF4-FFF2-40B4-BE49-F238E27FC236}">
                <a16:creationId xmlns:a16="http://schemas.microsoft.com/office/drawing/2014/main" id="{8B9E5E38-5B0B-49B3-9B6C-53DF2A887E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2" y="6041331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pic>
        <p:nvPicPr>
          <p:cNvPr id="21" name="Picture 20" descr="Eastman_PNG.png">
            <a:extLst>
              <a:ext uri="{FF2B5EF4-FFF2-40B4-BE49-F238E27FC236}">
                <a16:creationId xmlns:a16="http://schemas.microsoft.com/office/drawing/2014/main" id="{CA81C055-9450-44BA-ACF7-92231F016D8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0008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127FBD5-10C8-4D28-8E03-9E8DF8567198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4109D2E1-2125-4DB4-9F6E-C4F1DB2F4D2B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561C3C-0845-415E-9606-E844F222911E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1F6C4C61-3484-4CAE-86C5-E1E8A13A53F2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8" name="Picture 17" descr="Eastman_PNG.png">
            <a:extLst>
              <a:ext uri="{FF2B5EF4-FFF2-40B4-BE49-F238E27FC236}">
                <a16:creationId xmlns:a16="http://schemas.microsoft.com/office/drawing/2014/main" id="{669D92C9-9274-4F1C-B5AA-52BA4FA430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2958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Eastman_PNG.png">
            <a:extLst>
              <a:ext uri="{FF2B5EF4-FFF2-40B4-BE49-F238E27FC236}">
                <a16:creationId xmlns:a16="http://schemas.microsoft.com/office/drawing/2014/main" id="{89A5C1BA-772F-4F66-AEBA-3EC3B938D6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74079" y="3124201"/>
            <a:ext cx="544384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502920" y="320040"/>
            <a:ext cx="11164824" cy="33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55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3" imgH="394" progId="TCLayout.ActiveDocument.1">
                  <p:embed/>
                </p:oleObj>
              </mc:Choice>
              <mc:Fallback>
                <p:oleObj name="think-cell Slide" r:id="rId3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1650" y="317501"/>
            <a:ext cx="11188700" cy="334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651600"/>
            <a:ext cx="11188700" cy="757255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Click to edit Master subtitle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366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DAAC1-8812-4926-A31C-BDA882712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47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N 20128 Lower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489" y="1244456"/>
            <a:ext cx="11080089" cy="1384995"/>
          </a:xfrm>
          <a:prstGeom prst="rect">
            <a:avLst/>
          </a:prstGeom>
        </p:spPr>
        <p:txBody>
          <a:bodyPr/>
          <a:lstStyle>
            <a:lvl1pPr marL="306910" indent="-234945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535504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764098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990575" indent="-224361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1219170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FB284-FA5F-4E2D-AFBE-AFE5A6E35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46C45-2A24-4F40-A3AA-230E14976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98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4F0E-FB14-4A0D-9D88-9AF2D2DD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1" y="227014"/>
            <a:ext cx="11243733" cy="3847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4BA8AD7-6DEA-45E7-AAF5-578405B63944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82600" y="1470025"/>
            <a:ext cx="11243733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7787-AB0C-4772-A71D-C4506DD2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0" y="6380164"/>
            <a:ext cx="19304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CA1E9-9409-4416-A67F-CCC8253B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200" y="6380163"/>
            <a:ext cx="4064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E8A21-F936-44AE-A5C8-D76B2B9C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" y="6380164"/>
            <a:ext cx="609600" cy="301625"/>
          </a:xfrm>
        </p:spPr>
        <p:txBody>
          <a:bodyPr/>
          <a:lstStyle>
            <a:lvl1pPr>
              <a:defRPr/>
            </a:lvl1pPr>
          </a:lstStyle>
          <a:p>
            <a:fld id="{2F4CACD5-51A7-445E-9958-5A4A8BA45A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0629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F2208BC-24E6-FA43-B045-5CF8C252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3124201"/>
            <a:ext cx="72136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5715000"/>
            <a:ext cx="85344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98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BEF020-3983-44C0-95F1-CA4EABC767DB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A684-868F-4613-9D90-A1D0B842B7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5388864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4"/>
          </p:nvPr>
        </p:nvSpPr>
        <p:spPr>
          <a:xfrm>
            <a:off x="6193536" y="1371600"/>
            <a:ext cx="5388864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785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49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2649590-CA73-40CE-8C92-8141903C3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1399596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2649590-CA73-40CE-8C92-8141903C3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6E0DCF0-F64A-4240-BD50-95985AF28CE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75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77240"/>
            <a:ext cx="11092943" cy="427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2"/>
            <a:ext cx="11092943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8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56B988B-D51E-4C8A-B6F5-EB60A15C05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651" y="1315126"/>
            <a:ext cx="11091672" cy="457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body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64D01-4945-44C4-8DE8-D7E7729A2412}"/>
              </a:ext>
            </a:extLst>
          </p:cNvPr>
          <p:cNvSpPr txBox="1"/>
          <p:nvPr userDrawn="1"/>
        </p:nvSpPr>
        <p:spPr>
          <a:xfrm>
            <a:off x="501651" y="6350002"/>
            <a:ext cx="2743200" cy="2192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73486BA3-748E-46CA-9851-CBE29E1E7183}" type="slidenum">
              <a:rPr lang="en-US" sz="825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260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1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ngled Bottom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A09C2E4-3B39-4C31-ACDC-2FC5F2EBB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8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3486BA3-748E-46CA-9851-CBE29E1E7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56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6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1325352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ECEE439-13C9-D645-8CF7-E563E7933B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182880" tIns="182880"/>
          <a:lstStyle>
            <a:lvl1pPr>
              <a:defRPr sz="2000"/>
            </a:lvl1pPr>
          </a:lstStyle>
          <a:p>
            <a:r>
              <a:rPr lang="en-US" dirty="0"/>
              <a:t>Click to add Image (Send to Back)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1264" y="1789606"/>
            <a:ext cx="10972801" cy="1670287"/>
          </a:xfrm>
        </p:spPr>
        <p:txBody>
          <a:bodyPr anchor="b" anchorCtr="0">
            <a:noAutofit/>
          </a:bodyPr>
          <a:lstStyle>
            <a:lvl1pPr algn="l">
              <a:defRPr sz="6133" spc="67" baseline="0"/>
            </a:lvl1pPr>
          </a:lstStyle>
          <a:p>
            <a:r>
              <a:rPr lang="en-US"/>
              <a:t>Click to add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016" y="3591697"/>
            <a:ext cx="10972800" cy="157823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subtitle style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FBCB3DE-043F-6D41-A0D3-82AB2D0DB2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018655"/>
            <a:ext cx="10972800" cy="582599"/>
          </a:xfrm>
        </p:spPr>
        <p:txBody>
          <a:bodyPr/>
          <a:lstStyle>
            <a:lvl1pPr marL="0" indent="0">
              <a:buFontTx/>
              <a:buNone/>
              <a:defRPr sz="1867"/>
            </a:lvl1pPr>
          </a:lstStyle>
          <a:p>
            <a:pPr lvl="0"/>
            <a:r>
              <a:rPr lang="en-US"/>
              <a:t>Add URL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CF67F7A-632F-2840-8010-6D9525AF9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28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ECEE439-13C9-D645-8CF7-E563E7933B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182880" tIns="182880"/>
          <a:lstStyle>
            <a:lvl1pPr>
              <a:defRPr sz="2000"/>
            </a:lvl1pPr>
          </a:lstStyle>
          <a:p>
            <a:r>
              <a:rPr lang="en-US" dirty="0"/>
              <a:t>Click to add Image (Send to Back)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1264" y="1789606"/>
            <a:ext cx="10972801" cy="1670287"/>
          </a:xfrm>
        </p:spPr>
        <p:txBody>
          <a:bodyPr anchor="b" anchorCtr="0">
            <a:noAutofit/>
          </a:bodyPr>
          <a:lstStyle>
            <a:lvl1pPr algn="ctr">
              <a:defRPr sz="8000" spc="67" baseline="0"/>
            </a:lvl1pPr>
          </a:lstStyle>
          <a:p>
            <a:r>
              <a:rPr lang="en-US"/>
              <a:t>Click to add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016" y="3591697"/>
            <a:ext cx="10972800" cy="15782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subtitle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1A5838-6890-634B-9592-5EA8B1FA4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79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1">
    <p:bg>
      <p:bgPr>
        <a:gradFill>
          <a:gsLst>
            <a:gs pos="3000">
              <a:schemeClr val="tx2"/>
            </a:gs>
            <a:gs pos="52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632" y="787102"/>
            <a:ext cx="4948195" cy="2815581"/>
          </a:xfrm>
        </p:spPr>
        <p:txBody>
          <a:bodyPr anchor="b"/>
          <a:lstStyle>
            <a:lvl1pPr>
              <a:defRPr sz="6000" spc="67" baseline="0"/>
            </a:lvl1pPr>
          </a:lstStyle>
          <a:p>
            <a:r>
              <a:rPr lang="en-US"/>
              <a:t>Divider Page Lorem Ipsum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919452"/>
            <a:ext cx="4948195" cy="213261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BEB5C16-F6B3-A649-B2E6-F4649608C0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0"/>
            <a:ext cx="6095999" cy="6858000"/>
          </a:xfrm>
          <a:solidFill>
            <a:schemeClr val="accent3"/>
          </a:solidFill>
        </p:spPr>
        <p:txBody>
          <a:bodyPr lIns="182880" tIns="182880"/>
          <a:lstStyle>
            <a:lvl1pPr>
              <a:defRPr sz="16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7965CC6-5999-DC48-83C5-3964257FF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44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bg>
      <p:bgPr>
        <a:gradFill>
          <a:gsLst>
            <a:gs pos="3000">
              <a:schemeClr val="tx2"/>
            </a:gs>
            <a:gs pos="52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632" y="787102"/>
            <a:ext cx="4948195" cy="2815581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/>
              <a:t>Divider Page Lorem Ipsum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919452"/>
            <a:ext cx="4948195" cy="59488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4FD49-F88E-824B-9144-157E3E366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385" y="534223"/>
            <a:ext cx="1839249" cy="205789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07F1006-2615-C043-AADE-A57A1F0FC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01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1DA4C92-8209-3243-BA9E-F594396D38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21D703A-DC23-A84F-AEC5-C7FAB44DEB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87040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66B22210-F34B-F749-A8E3-E5BC2D2CBE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64480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EB8919D-D683-1C4D-BF23-EF80A74FAFF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41920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DAFE9F9-BAD0-9E46-8B14-B5CD0DE4DD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19360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99E1C3C-18F6-3E49-A00C-A2179DC3C6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398" y="56932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DDD05EB-89E7-6B4A-B185-8A9605E787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4795" y="56932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E313450-3CC1-5D4B-8E3F-B698D2AEC3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29193" y="56932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8263CEE4-D6F3-ED4B-9D83-9CD8EDB3DB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3590" y="56932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8DD29582-441A-CA45-B2F8-2016DAC466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77987" y="56932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CD43914D-DC2F-7A4C-83E8-9E081F87B54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FBF2EED1-7D7C-584B-9FA2-32C3DDA5EFD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987040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20BF0104-77C1-5747-B71A-6EFEF6BD9D0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364480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A98BECFC-A587-074C-8DE3-8C8B98FFFA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41920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AB25FD54-8BBE-EF45-B66A-51CE8DA2659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19360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6D916346-7770-8844-B960-857C194796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0398" y="33564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F8C0D3B4-7CC1-904D-9C90-9F20D909F8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54795" y="33564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6A53B1CA-574F-BA4F-AC0F-F261B6214A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29193" y="33564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D56C33AD-E34F-BC4E-8659-4137425600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03590" y="33564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656F4DFA-DA41-5441-89E1-7388152BEC5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77987" y="33564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3EDD698D-D9F0-3446-82F2-FCB0A3B02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27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676" y="0"/>
            <a:ext cx="11697324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Text/Bullet Slide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AAAA1-CE6A-0F43-9A39-A4368588756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" y="1792225"/>
            <a:ext cx="10972800" cy="4741927"/>
          </a:xfrm>
        </p:spPr>
        <p:txBody>
          <a:bodyPr/>
          <a:lstStyle/>
          <a:p>
            <a:pPr lvl="0"/>
            <a:r>
              <a:rPr lang="en-US"/>
              <a:t>Click Icon to add text, table, graph, image video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78EDA28-2651-F547-935A-B2E42565B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6719E4-9D4B-4071-9428-31298A943D8B}"/>
              </a:ext>
            </a:extLst>
          </p:cNvPr>
          <p:cNvSpPr/>
          <p:nvPr userDrawn="1"/>
        </p:nvSpPr>
        <p:spPr>
          <a:xfrm>
            <a:off x="10492116" y="6329680"/>
            <a:ext cx="162393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BEF020-3983-44C0-95F1-CA4EABC767DB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A684-868F-4613-9D90-A1D0B842B7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04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2034055"/>
            <a:ext cx="11228832" cy="4631267"/>
          </a:xfrm>
        </p:spPr>
        <p:txBody>
          <a:bodyPr numCol="2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40A39-5564-4047-962A-B6358BE91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47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1661963"/>
            <a:ext cx="5620512" cy="4994192"/>
          </a:xfrm>
        </p:spPr>
        <p:txBody>
          <a:bodyPr numCol="1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64609-CF7B-954A-BAB1-47AD599508FF}"/>
              </a:ext>
            </a:extLst>
          </p:cNvPr>
          <p:cNvSpPr/>
          <p:nvPr userDrawn="1"/>
        </p:nvSpPr>
        <p:spPr>
          <a:xfrm>
            <a:off x="6315456" y="1752600"/>
            <a:ext cx="5181600" cy="4206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D0F286-382C-5249-8D33-2D67E2F2A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165" y="1946825"/>
            <a:ext cx="5181600" cy="4206240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7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E972BBB-82AF-394B-A1F0-EF2CC69BC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70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1661963"/>
            <a:ext cx="5486400" cy="4994192"/>
          </a:xfrm>
        </p:spPr>
        <p:txBody>
          <a:bodyPr numCol="1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64609-CF7B-954A-BAB1-47AD599508FF}"/>
              </a:ext>
            </a:extLst>
          </p:cNvPr>
          <p:cNvSpPr/>
          <p:nvPr userDrawn="1"/>
        </p:nvSpPr>
        <p:spPr>
          <a:xfrm>
            <a:off x="6197769" y="1661963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D0F286-382C-5249-8D33-2D67E2F2A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9631" y="1758653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7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C1FCFC-FAE2-934C-ABF2-45956356919A}"/>
              </a:ext>
            </a:extLst>
          </p:cNvPr>
          <p:cNvSpPr/>
          <p:nvPr userDrawn="1"/>
        </p:nvSpPr>
        <p:spPr>
          <a:xfrm>
            <a:off x="7638373" y="4120853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D48DCAE-059C-284D-8840-23EC341B7C6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30235" y="4217542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7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C7523B-0EAA-C741-9B3E-162CA31B1038}"/>
              </a:ext>
            </a:extLst>
          </p:cNvPr>
          <p:cNvSpPr/>
          <p:nvPr userDrawn="1"/>
        </p:nvSpPr>
        <p:spPr>
          <a:xfrm>
            <a:off x="9126145" y="1661963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A2D1E35D-41EE-0049-9883-8D75A1418C3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218007" y="1758653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7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C144690-42AD-DF44-8504-C45790FC7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33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1661963"/>
            <a:ext cx="5486400" cy="4994192"/>
          </a:xfrm>
        </p:spPr>
        <p:txBody>
          <a:bodyPr numCol="1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64609-CF7B-954A-BAB1-47AD599508FF}"/>
              </a:ext>
            </a:extLst>
          </p:cNvPr>
          <p:cNvSpPr/>
          <p:nvPr userDrawn="1"/>
        </p:nvSpPr>
        <p:spPr>
          <a:xfrm>
            <a:off x="6197769" y="1661963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D0F286-382C-5249-8D33-2D67E2F2A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9631" y="1758653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7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C1FCFC-FAE2-934C-ABF2-45956356919A}"/>
              </a:ext>
            </a:extLst>
          </p:cNvPr>
          <p:cNvSpPr/>
          <p:nvPr userDrawn="1"/>
        </p:nvSpPr>
        <p:spPr>
          <a:xfrm>
            <a:off x="6220948" y="4120853"/>
            <a:ext cx="5660760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D48DCAE-059C-284D-8840-23EC341B7C6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312809" y="4217542"/>
            <a:ext cx="5660760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7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C7523B-0EAA-C741-9B3E-162CA31B1038}"/>
              </a:ext>
            </a:extLst>
          </p:cNvPr>
          <p:cNvSpPr/>
          <p:nvPr userDrawn="1"/>
        </p:nvSpPr>
        <p:spPr>
          <a:xfrm>
            <a:off x="9126145" y="1661963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A2D1E35D-41EE-0049-9883-8D75A1418C3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218007" y="1758653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7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0FC8746-7AF2-B34D-AB35-9533B8533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53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2034055"/>
            <a:ext cx="11228832" cy="4631267"/>
          </a:xfrm>
        </p:spPr>
        <p:txBody>
          <a:bodyPr numCol="2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432A7-8DFE-6340-A9F8-7B77CABEA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054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Header Option Slide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974015-AB21-8340-A535-91BBAC1C27B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5013" y="1879218"/>
            <a:ext cx="11087387" cy="4243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2845F-BEF3-D340-9C9E-A33992BEA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689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Header Option Slide 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974015-AB21-8340-A535-91BBAC1C27B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5013" y="1879218"/>
            <a:ext cx="11087387" cy="4243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B4CFF-2005-7E46-B79C-A02458973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71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075234D-D998-AC45-AB66-42AEC5859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867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/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BFB5FE9-A73E-4872-A581-96F618F03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00" y="207287"/>
            <a:ext cx="11360800" cy="7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j-lt"/>
                <a:ea typeface="Frutiger 55 Roman" charset="0"/>
                <a:cs typeface="Frutiger 55 Roman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A430F5B-AC05-6243-901C-CBFA225D1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73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5569">
          <p15:clr>
            <a:srgbClr val="FBAE40"/>
          </p15:clr>
        </p15:guide>
        <p15:guide id="3" orient="horz" pos="636">
          <p15:clr>
            <a:srgbClr val="FBAE40"/>
          </p15:clr>
        </p15:guide>
        <p15:guide id="4" orient="horz" pos="28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/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600" y="207287"/>
            <a:ext cx="11360800" cy="7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j-lt"/>
                <a:ea typeface="Frutiger 55 Roman" charset="0"/>
                <a:cs typeface="Frutiger 55 Roman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06404" y="1737327"/>
            <a:ext cx="8767233" cy="4116916"/>
          </a:xfrm>
        </p:spPr>
        <p:txBody>
          <a:bodyPr/>
          <a:lstStyle>
            <a:lvl1pPr marL="380981" indent="-380981">
              <a:buFontTx/>
              <a:buBlip>
                <a:blip r:embed="rId2"/>
              </a:buBlip>
              <a:defRPr>
                <a:latin typeface="+mj-lt"/>
              </a:defRPr>
            </a:lvl1pPr>
            <a:lvl2pPr marL="770427" indent="-338650">
              <a:buFontTx/>
              <a:buBlip>
                <a:blip r:embed="rId2"/>
              </a:buBlip>
              <a:defRPr>
                <a:latin typeface="+mj-lt"/>
              </a:defRPr>
            </a:lvl2pPr>
            <a:lvl3pPr marL="1070980" indent="-338650">
              <a:buFontTx/>
              <a:buBlip>
                <a:blip r:embed="rId2"/>
              </a:buBlip>
              <a:defRPr>
                <a:latin typeface="+mj-lt"/>
              </a:defRPr>
            </a:lvl3pPr>
            <a:lvl4pPr marL="1371532" indent="-338650">
              <a:buFontTx/>
              <a:buBlip>
                <a:blip r:embed="rId2"/>
              </a:buBlip>
              <a:defRPr>
                <a:latin typeface="+mj-lt"/>
              </a:defRPr>
            </a:lvl4pPr>
            <a:lvl5pPr marL="1682667" indent="-338650"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3FC0D-8995-624A-8686-BCB183723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164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5569">
          <p15:clr>
            <a:srgbClr val="FBAE40"/>
          </p15:clr>
        </p15:guide>
        <p15:guide id="3" orient="horz" pos="636">
          <p15:clr>
            <a:srgbClr val="FBAE40"/>
          </p15:clr>
        </p15:guide>
        <p15:guide id="4" orient="horz" pos="28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757A04-493D-D349-A15C-58BC1FCE5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3124201"/>
            <a:ext cx="72136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5715000"/>
            <a:ext cx="85344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7252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inde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709" y="270769"/>
            <a:ext cx="9642180" cy="916515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bg2"/>
                </a:solidFill>
                <a:latin typeface="+mj-lt"/>
                <a:ea typeface="Frutiger 55 Roman" charset="0"/>
                <a:cs typeface="Frutiger 55 Roman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3F16860-1A83-2F44-BED3-2F0ED651C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05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5569">
          <p15:clr>
            <a:srgbClr val="FBAE40"/>
          </p15:clr>
        </p15:guide>
        <p15:guide id="3" orient="horz" pos="636">
          <p15:clr>
            <a:srgbClr val="FBAE40"/>
          </p15:clr>
        </p15:guide>
        <p15:guide id="4" orient="horz" pos="28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N 20128 Lower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BA03-6F50-4146-9E32-70AF7113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9D899-BDC3-4DDA-B832-EF5D05DA2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46C45-2A24-4F40-A3AA-230E14976E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D68094-16F8-4539-B082-97DC9AFFAB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88" y="1268526"/>
            <a:ext cx="11030845" cy="3627780"/>
          </a:xfrm>
        </p:spPr>
        <p:txBody>
          <a:bodyPr/>
          <a:lstStyle>
            <a:lvl1pPr marL="152396" indent="0">
              <a:buFontTx/>
              <a:buNone/>
              <a:defRPr/>
            </a:lvl1pPr>
            <a:lvl2pPr marL="685783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8666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2649590-CA73-40CE-8C92-8141903C3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67760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2649590-CA73-40CE-8C92-8141903C3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6E0DCF0-F64A-4240-BD50-95985AF28CE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75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77240"/>
            <a:ext cx="11092943" cy="427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2"/>
            <a:ext cx="11092943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8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56B988B-D51E-4C8A-B6F5-EB60A15C05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651" y="1315126"/>
            <a:ext cx="11091672" cy="457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body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64D01-4945-44C4-8DE8-D7E7729A2412}"/>
              </a:ext>
            </a:extLst>
          </p:cNvPr>
          <p:cNvSpPr txBox="1"/>
          <p:nvPr userDrawn="1"/>
        </p:nvSpPr>
        <p:spPr>
          <a:xfrm>
            <a:off x="501651" y="6350002"/>
            <a:ext cx="2743200" cy="2192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73486BA3-748E-46CA-9851-CBE29E1E7183}" type="slidenum">
              <a:rPr lang="en-US" sz="825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3393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1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N 20128 Lower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9" y="275168"/>
            <a:ext cx="11050355" cy="2885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490" y="1244456"/>
            <a:ext cx="11050353" cy="1025922"/>
          </a:xfrm>
          <a:prstGeom prst="rect">
            <a:avLst/>
          </a:prstGeom>
        </p:spPr>
        <p:txBody>
          <a:bodyPr/>
          <a:lstStyle>
            <a:lvl1pPr marL="230183" indent="-176209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401628" indent="-169859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573074" indent="-169859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742931" indent="-168271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914378" indent="-169859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FB284-FA5F-4E2D-AFBE-AFE5A6E35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46C45-2A24-4F40-A3AA-230E14976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93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4A8FFD5-3EDC-3E49-A7FD-4B0A2678D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37B4C3-9C4F-CC43-B70F-697E43F579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0872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11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9F1F83C-B53E-024D-8D8E-BB44658E3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F180D-2D65-9046-93DC-9912B48B9B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4780"/>
            <a:ext cx="1158716" cy="1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928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0515600" cy="546100"/>
          </a:xfrm>
        </p:spPr>
        <p:txBody>
          <a:bodyPr tIns="0" anchor="t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343" y="1371600"/>
            <a:ext cx="10515600" cy="4351338"/>
          </a:xfrm>
        </p:spPr>
        <p:txBody>
          <a:bodyPr tIns="0"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1983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375F61-A4B1-7147-A175-B8D2BC97D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1F632-7048-C747-ADD6-568FAF9F54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0872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91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E56DA-6206-A449-8343-6097CE03F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217421-DB35-214D-9046-B8E4F8B8F2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4780"/>
            <a:ext cx="1158716" cy="1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847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94A519-37F7-9347-9897-35773D8D7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79" y="702805"/>
            <a:ext cx="10515600" cy="546100"/>
          </a:xfrm>
        </p:spPr>
        <p:txBody>
          <a:bodyPr lIns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79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163458-A5B1-E046-9C90-F1D4E17CB5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0872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7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/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EAAA59-037A-144D-9C1E-4BECCFAC2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286000"/>
            <a:ext cx="10972800" cy="18288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92800" y="5867400"/>
            <a:ext cx="5791200" cy="762000"/>
          </a:xfrm>
        </p:spPr>
        <p:txBody>
          <a:bodyPr anchor="b">
            <a:normAutofit/>
          </a:bodyPr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7671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7E30E5-67B3-6B41-880C-68B6A123A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C087F1-A62D-DA4E-91F8-30FE40EFFB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0872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953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404638-6F82-C94C-BBF0-3200222A0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09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5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5605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FF9531-FA9B-2941-8C19-CBB4B98B4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CF45CF-0440-6A41-A0E8-AF565CB65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06793"/>
            <a:ext cx="353147" cy="160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D327FA-7C91-994F-A895-626E138719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3"/>
            <a:ext cx="1163645" cy="12399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28C096-ADCB-AB42-A004-7F6A5441EC07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69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3430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A08637-B12F-6D41-90FE-9D3978B46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4F40B-81D1-9941-A3FE-0A6F1B63A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0872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927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B7D69-6CCA-A144-8DDC-515690317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09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5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1734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A189EE-D5B2-B541-9D7E-0627537B9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8822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A5CCDD-FDE4-0F42-9B8D-ADA410C7E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3A0A1-25E5-5043-A8E2-2755FD3AA4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0872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564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7FD81-E31F-BF4A-9AE4-C8FA50198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09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5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759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81212E1-C4EE-6249-BF4A-A5ECDC92B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131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FA3AED-599E-7842-BE7B-39DACCEE4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BF40D7-6B68-0C41-BE20-E3CF55FF99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0872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5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3C573D0-57A2-4982-AB64-4CA46CDAD608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5975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EAFDE-A1F0-5B4B-A15D-CDE51417E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09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5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130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2ED66F5-8CA3-2346-A9F4-5467ED3276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5283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DA8FB7-1D5D-CA45-9ACA-E054665CD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4A1967-5D04-9D46-81F9-5CEB8E914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636DD3-0DC2-6947-8EA3-089BC0A4F6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2B1C63-750E-CD46-B91E-23A8B3500F6B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44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ABB59E-1993-4644-AB87-32A3319D2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09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5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9029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6AD0A2-59C4-7044-99DC-19A3DC42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7300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22E8DE-53D3-884F-BA2F-074DDC385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4A1967-5D04-9D46-81F9-5CEB8E914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636DD3-0DC2-6947-8EA3-089BC0A4F6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2B1C63-750E-CD46-B91E-23A8B3500F6B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64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EAFEC-3B61-BA4B-8600-E3755223D6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09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5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0080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64D56A-F566-114F-8257-644E41369B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4529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220E67-BB87-9D41-828E-B6389D005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636DD3-0DC2-6947-8EA3-089BC0A4F6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214" y="657033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52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2B8BF9-14E9-C740-8B2C-8312B96ECD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09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5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8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3C573D0-57A2-4982-AB64-4CA46CDAD608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5388864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4"/>
          </p:nvPr>
        </p:nvSpPr>
        <p:spPr>
          <a:xfrm>
            <a:off x="6193536" y="1371600"/>
            <a:ext cx="5388864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0954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CFB2DF-6CDF-7A49-A107-2348CDFF5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CF45CF-0440-6A41-A0E8-AF565CB65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06793"/>
            <a:ext cx="353147" cy="160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D327FA-7C91-994F-A895-626E138719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3"/>
            <a:ext cx="1163645" cy="12399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28C096-ADCB-AB42-A004-7F6A5441EC07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69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45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95C11E-9FED-6A44-9AE1-11CCB862A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3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69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5" y="836002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CA825F5-B98F-9748-B41D-7DF372CAD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2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2164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2E7CA1-6808-EA4E-950A-0469469B9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3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69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5" y="836002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9B81395-8CC8-914A-B301-159F79BFBB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2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3564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017DCB-021D-F84C-8228-445826DB8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3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69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5" y="836002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BBE1B0B-8071-5E4E-B487-65827EC205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2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259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6E1301-7944-C949-927A-19E3E47D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3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69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5" y="836002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562083F-0F81-7B4F-8F90-AB7FA343D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2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7994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1169E4-5385-0043-9AAD-0128AF147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77" y="6605837"/>
            <a:ext cx="1163645" cy="1239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5" y="836002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F1A277-AA10-D840-B87B-07F9E67F1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2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4821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42D338-1810-6642-BB71-1E002AB38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320" y="-2"/>
            <a:ext cx="1227032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3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69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5" y="836002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DBAD9-60D5-3D45-9713-3C9A12E901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2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0392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02103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x-none" sz="800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6938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6658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59AFBBF-D2E8-479C-B355-CF6D2F4A861E}"/>
              </a:ext>
            </a:extLst>
          </p:cNvPr>
          <p:cNvSpPr txBox="1">
            <a:spLocks/>
          </p:cNvSpPr>
          <p:nvPr userDrawn="1"/>
        </p:nvSpPr>
        <p:spPr>
          <a:xfrm>
            <a:off x="152400" y="65729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AF0EF5-FF36-4C0F-B8C5-DB42C03C3D2F}"/>
              </a:ext>
            </a:extLst>
          </p:cNvPr>
          <p:cNvSpPr/>
          <p:nvPr userDrawn="1"/>
        </p:nvSpPr>
        <p:spPr>
          <a:xfrm>
            <a:off x="10776030" y="6551271"/>
            <a:ext cx="1415970" cy="3067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528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F48E7-9ECF-41E3-8452-78AD64BBD8F2}"/>
              </a:ext>
            </a:extLst>
          </p:cNvPr>
          <p:cNvSpPr/>
          <p:nvPr userDrawn="1"/>
        </p:nvSpPr>
        <p:spPr>
          <a:xfrm>
            <a:off x="10772384" y="6538586"/>
            <a:ext cx="1302706" cy="2129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7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tags" Target="../tags/tag2.xml"/><Relationship Id="rId39" Type="http://schemas.openxmlformats.org/officeDocument/2006/relationships/tags" Target="../tags/tag15.xml"/><Relationship Id="rId21" Type="http://schemas.openxmlformats.org/officeDocument/2006/relationships/slideLayout" Target="../slideLayouts/slideLayout41.xml"/><Relationship Id="rId34" Type="http://schemas.openxmlformats.org/officeDocument/2006/relationships/tags" Target="../tags/tag10.xml"/><Relationship Id="rId42" Type="http://schemas.openxmlformats.org/officeDocument/2006/relationships/tags" Target="../tags/tag18.xml"/><Relationship Id="rId47" Type="http://schemas.openxmlformats.org/officeDocument/2006/relationships/image" Target="../media/image7.emf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5.xml"/><Relationship Id="rId32" Type="http://schemas.openxmlformats.org/officeDocument/2006/relationships/tags" Target="../tags/tag8.xml"/><Relationship Id="rId37" Type="http://schemas.openxmlformats.org/officeDocument/2006/relationships/tags" Target="../tags/tag13.xml"/><Relationship Id="rId40" Type="http://schemas.openxmlformats.org/officeDocument/2006/relationships/tags" Target="../tags/tag16.xml"/><Relationship Id="rId45" Type="http://schemas.openxmlformats.org/officeDocument/2006/relationships/tags" Target="../tags/tag2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tags" Target="../tags/tag4.xml"/><Relationship Id="rId36" Type="http://schemas.openxmlformats.org/officeDocument/2006/relationships/tags" Target="../tags/tag1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tags" Target="../tags/tag7.xml"/><Relationship Id="rId44" Type="http://schemas.openxmlformats.org/officeDocument/2006/relationships/tags" Target="../tags/tag2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tags" Target="../tags/tag3.xml"/><Relationship Id="rId30" Type="http://schemas.openxmlformats.org/officeDocument/2006/relationships/tags" Target="../tags/tag6.xml"/><Relationship Id="rId35" Type="http://schemas.openxmlformats.org/officeDocument/2006/relationships/tags" Target="../tags/tag11.xml"/><Relationship Id="rId43" Type="http://schemas.openxmlformats.org/officeDocument/2006/relationships/tags" Target="../tags/tag19.xml"/><Relationship Id="rId48" Type="http://schemas.openxmlformats.org/officeDocument/2006/relationships/image" Target="../media/image8.png"/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ags" Target="../tags/tag1.xml"/><Relationship Id="rId33" Type="http://schemas.openxmlformats.org/officeDocument/2006/relationships/tags" Target="../tags/tag9.xml"/><Relationship Id="rId38" Type="http://schemas.openxmlformats.org/officeDocument/2006/relationships/tags" Target="../tags/tag14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40.xml"/><Relationship Id="rId41" Type="http://schemas.openxmlformats.org/officeDocument/2006/relationships/tags" Target="../tags/tag17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slideLayout" Target="../slideLayouts/slideLayout90.xml"/><Relationship Id="rId50" Type="http://schemas.openxmlformats.org/officeDocument/2006/relationships/slideLayout" Target="../slideLayouts/slideLayout93.xml"/><Relationship Id="rId55" Type="http://schemas.openxmlformats.org/officeDocument/2006/relationships/slideLayout" Target="../slideLayouts/slideLayout98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8.xml"/><Relationship Id="rId53" Type="http://schemas.openxmlformats.org/officeDocument/2006/relationships/slideLayout" Target="../slideLayouts/slideLayout96.xml"/><Relationship Id="rId58" Type="http://schemas.openxmlformats.org/officeDocument/2006/relationships/theme" Target="../theme/theme6.xml"/><Relationship Id="rId5" Type="http://schemas.openxmlformats.org/officeDocument/2006/relationships/slideLayout" Target="../slideLayouts/slideLayout48.xml"/><Relationship Id="rId61" Type="http://schemas.openxmlformats.org/officeDocument/2006/relationships/image" Target="../media/image16.emf"/><Relationship Id="rId1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48" Type="http://schemas.openxmlformats.org/officeDocument/2006/relationships/slideLayout" Target="../slideLayouts/slideLayout91.xml"/><Relationship Id="rId56" Type="http://schemas.openxmlformats.org/officeDocument/2006/relationships/slideLayout" Target="../slideLayouts/slideLayout99.xml"/><Relationship Id="rId8" Type="http://schemas.openxmlformats.org/officeDocument/2006/relationships/slideLayout" Target="../slideLayouts/slideLayout51.xml"/><Relationship Id="rId51" Type="http://schemas.openxmlformats.org/officeDocument/2006/relationships/slideLayout" Target="../slideLayouts/slideLayout94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slideLayout" Target="../slideLayouts/slideLayout89.xml"/><Relationship Id="rId59" Type="http://schemas.openxmlformats.org/officeDocument/2006/relationships/tags" Target="../tags/tag114.xml"/><Relationship Id="rId20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84.xml"/><Relationship Id="rId54" Type="http://schemas.openxmlformats.org/officeDocument/2006/relationships/slideLayout" Target="../slideLayouts/slideLayout97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49" Type="http://schemas.openxmlformats.org/officeDocument/2006/relationships/slideLayout" Target="../slideLayouts/slideLayout92.xml"/><Relationship Id="rId57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52" Type="http://schemas.openxmlformats.org/officeDocument/2006/relationships/slideLayout" Target="../slideLayouts/slideLayout95.xml"/><Relationship Id="rId60" Type="http://schemas.openxmlformats.org/officeDocument/2006/relationships/oleObject" Target="../embeddings/oleObject18.bin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tags" Target="../tags/tag127.xml"/><Relationship Id="rId39" Type="http://schemas.openxmlformats.org/officeDocument/2006/relationships/tags" Target="../tags/tag140.xml"/><Relationship Id="rId21" Type="http://schemas.openxmlformats.org/officeDocument/2006/relationships/slideLayout" Target="../slideLayouts/slideLayout121.xml"/><Relationship Id="rId34" Type="http://schemas.openxmlformats.org/officeDocument/2006/relationships/tags" Target="../tags/tag135.xml"/><Relationship Id="rId42" Type="http://schemas.openxmlformats.org/officeDocument/2006/relationships/tags" Target="../tags/tag14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9" Type="http://schemas.openxmlformats.org/officeDocument/2006/relationships/tags" Target="../tags/tag13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tags" Target="../tags/tag138.xml"/><Relationship Id="rId40" Type="http://schemas.openxmlformats.org/officeDocument/2006/relationships/tags" Target="../tags/tag141.xml"/><Relationship Id="rId45" Type="http://schemas.openxmlformats.org/officeDocument/2006/relationships/image" Target="../media/image7.emf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tags" Target="../tags/tag132.xml"/><Relationship Id="rId44" Type="http://schemas.openxmlformats.org/officeDocument/2006/relationships/oleObject" Target="../embeddings/oleObject22.bin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theme" Target="../theme/theme7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tags" Target="../tags/tag136.xml"/><Relationship Id="rId43" Type="http://schemas.openxmlformats.org/officeDocument/2006/relationships/tags" Target="../tags/tag144.xml"/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tags" Target="../tags/tag139.xml"/><Relationship Id="rId46" Type="http://schemas.openxmlformats.org/officeDocument/2006/relationships/image" Target="../media/image8.png"/><Relationship Id="rId20" Type="http://schemas.openxmlformats.org/officeDocument/2006/relationships/slideLayout" Target="../slideLayouts/slideLayout120.xml"/><Relationship Id="rId41" Type="http://schemas.openxmlformats.org/officeDocument/2006/relationships/tags" Target="../tags/tag142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theme" Target="../theme/theme8.xml"/><Relationship Id="rId39" Type="http://schemas.openxmlformats.org/officeDocument/2006/relationships/tags" Target="../tags/tag246.xml"/><Relationship Id="rId21" Type="http://schemas.openxmlformats.org/officeDocument/2006/relationships/slideLayout" Target="../slideLayouts/slideLayout142.xml"/><Relationship Id="rId34" Type="http://schemas.openxmlformats.org/officeDocument/2006/relationships/tags" Target="../tags/tag241.xml"/><Relationship Id="rId42" Type="http://schemas.openxmlformats.org/officeDocument/2006/relationships/tags" Target="../tags/tag249.xml"/><Relationship Id="rId47" Type="http://schemas.openxmlformats.org/officeDocument/2006/relationships/tags" Target="../tags/tag254.xml"/><Relationship Id="rId50" Type="http://schemas.openxmlformats.org/officeDocument/2006/relationships/image" Target="../media/image8.png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tags" Target="../tags/tag236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tags" Target="../tags/tag239.xml"/><Relationship Id="rId37" Type="http://schemas.openxmlformats.org/officeDocument/2006/relationships/tags" Target="../tags/tag244.xml"/><Relationship Id="rId40" Type="http://schemas.openxmlformats.org/officeDocument/2006/relationships/tags" Target="../tags/tag247.xml"/><Relationship Id="rId45" Type="http://schemas.openxmlformats.org/officeDocument/2006/relationships/tags" Target="../tags/tag25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49" Type="http://schemas.openxmlformats.org/officeDocument/2006/relationships/image" Target="../media/image7.emf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tags" Target="../tags/tag238.xml"/><Relationship Id="rId44" Type="http://schemas.openxmlformats.org/officeDocument/2006/relationships/tags" Target="../tags/tag25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tags" Target="../tags/tag234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43" Type="http://schemas.openxmlformats.org/officeDocument/2006/relationships/tags" Target="../tags/tag250.xml"/><Relationship Id="rId48" Type="http://schemas.openxmlformats.org/officeDocument/2006/relationships/oleObject" Target="../embeddings/oleObject37.bin"/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tags" Target="../tags/tag240.xml"/><Relationship Id="rId38" Type="http://schemas.openxmlformats.org/officeDocument/2006/relationships/tags" Target="../tags/tag245.xml"/><Relationship Id="rId46" Type="http://schemas.openxmlformats.org/officeDocument/2006/relationships/tags" Target="../tags/tag253.xml"/><Relationship Id="rId20" Type="http://schemas.openxmlformats.org/officeDocument/2006/relationships/slideLayout" Target="../slideLayouts/slideLayout141.xml"/><Relationship Id="rId41" Type="http://schemas.openxmlformats.org/officeDocument/2006/relationships/tags" Target="../tags/tag248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slideLayout" Target="../slideLayouts/slideLayout172.xml"/><Relationship Id="rId39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167.xml"/><Relationship Id="rId34" Type="http://schemas.openxmlformats.org/officeDocument/2006/relationships/slideLayout" Target="../slideLayouts/slideLayout180.xml"/><Relationship Id="rId42" Type="http://schemas.openxmlformats.org/officeDocument/2006/relationships/slideLayout" Target="../slideLayouts/slideLayout188.xml"/><Relationship Id="rId47" Type="http://schemas.openxmlformats.org/officeDocument/2006/relationships/slideLayout" Target="../slideLayouts/slideLayout193.xml"/><Relationship Id="rId50" Type="http://schemas.openxmlformats.org/officeDocument/2006/relationships/slideLayout" Target="../slideLayouts/slideLayout196.xml"/><Relationship Id="rId55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9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32" Type="http://schemas.openxmlformats.org/officeDocument/2006/relationships/slideLayout" Target="../slideLayouts/slideLayout178.xml"/><Relationship Id="rId37" Type="http://schemas.openxmlformats.org/officeDocument/2006/relationships/slideLayout" Target="../slideLayouts/slideLayout183.xml"/><Relationship Id="rId40" Type="http://schemas.openxmlformats.org/officeDocument/2006/relationships/slideLayout" Target="../slideLayouts/slideLayout186.xml"/><Relationship Id="rId45" Type="http://schemas.openxmlformats.org/officeDocument/2006/relationships/slideLayout" Target="../slideLayouts/slideLayout191.xml"/><Relationship Id="rId53" Type="http://schemas.openxmlformats.org/officeDocument/2006/relationships/slideLayout" Target="../slideLayouts/slideLayout199.xml"/><Relationship Id="rId58" Type="http://schemas.openxmlformats.org/officeDocument/2006/relationships/theme" Target="../theme/theme9.xml"/><Relationship Id="rId5" Type="http://schemas.openxmlformats.org/officeDocument/2006/relationships/slideLayout" Target="../slideLayouts/slideLayout151.xml"/><Relationship Id="rId61" Type="http://schemas.openxmlformats.org/officeDocument/2006/relationships/image" Target="../media/image16.emf"/><Relationship Id="rId1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Relationship Id="rId30" Type="http://schemas.openxmlformats.org/officeDocument/2006/relationships/slideLayout" Target="../slideLayouts/slideLayout176.xml"/><Relationship Id="rId35" Type="http://schemas.openxmlformats.org/officeDocument/2006/relationships/slideLayout" Target="../slideLayouts/slideLayout181.xml"/><Relationship Id="rId43" Type="http://schemas.openxmlformats.org/officeDocument/2006/relationships/slideLayout" Target="../slideLayouts/slideLayout189.xml"/><Relationship Id="rId48" Type="http://schemas.openxmlformats.org/officeDocument/2006/relationships/slideLayout" Target="../slideLayouts/slideLayout194.xml"/><Relationship Id="rId56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154.xml"/><Relationship Id="rId51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33" Type="http://schemas.openxmlformats.org/officeDocument/2006/relationships/slideLayout" Target="../slideLayouts/slideLayout179.xml"/><Relationship Id="rId38" Type="http://schemas.openxmlformats.org/officeDocument/2006/relationships/slideLayout" Target="../slideLayouts/slideLayout184.xml"/><Relationship Id="rId46" Type="http://schemas.openxmlformats.org/officeDocument/2006/relationships/slideLayout" Target="../slideLayouts/slideLayout192.xml"/><Relationship Id="rId59" Type="http://schemas.openxmlformats.org/officeDocument/2006/relationships/tags" Target="../tags/tag345.xml"/><Relationship Id="rId20" Type="http://schemas.openxmlformats.org/officeDocument/2006/relationships/slideLayout" Target="../slideLayouts/slideLayout166.xml"/><Relationship Id="rId41" Type="http://schemas.openxmlformats.org/officeDocument/2006/relationships/slideLayout" Target="../slideLayouts/slideLayout187.xml"/><Relationship Id="rId54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slideLayout" Target="../slideLayouts/slideLayout174.xml"/><Relationship Id="rId36" Type="http://schemas.openxmlformats.org/officeDocument/2006/relationships/slideLayout" Target="../slideLayouts/slideLayout182.xml"/><Relationship Id="rId49" Type="http://schemas.openxmlformats.org/officeDocument/2006/relationships/slideLayout" Target="../slideLayouts/slideLayout195.xml"/><Relationship Id="rId57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56.xml"/><Relationship Id="rId31" Type="http://schemas.openxmlformats.org/officeDocument/2006/relationships/slideLayout" Target="../slideLayouts/slideLayout177.xml"/><Relationship Id="rId44" Type="http://schemas.openxmlformats.org/officeDocument/2006/relationships/slideLayout" Target="../slideLayouts/slideLayout190.xml"/><Relationship Id="rId52" Type="http://schemas.openxmlformats.org/officeDocument/2006/relationships/slideLayout" Target="../slideLayouts/slideLayout198.xml"/><Relationship Id="rId60" Type="http://schemas.openxmlformats.org/officeDocument/2006/relationships/oleObject" Target="../embeddings/oleObject18.bin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E4343FBB-3CD2-3346-8829-CA752D141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936" y="6356351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341120" y="635635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3BEF020-3983-44C0-95F1-CA4EABC767DB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08BA684-868F-4613-9D90-A1D0B842B7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1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575" indent="-28257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8DFA9008-DEDB-7544-939B-6385A80DB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4192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936" y="6356351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3C573D0-57A2-4982-AB64-4CA46CDAD608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144000" y="635635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5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575" indent="-28257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0D9B91-9B32-5241-91D9-B2DDE8C3FB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4192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936" y="6356351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3C573D0-57A2-4982-AB64-4CA46CDAD608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144000" y="635635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3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575" indent="-28257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FA976221-B0DA-7444-9E40-3B11AB183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109728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936" y="6356351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202FA8-3DDA-4CB9-8C3E-784AF2913C6C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144000" y="635635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53DAC31-E228-495C-9F31-DD587CDA0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575" indent="-28257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80973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413" imgH="416" progId="TCLayout.ActiveDocument.1">
                  <p:embed/>
                </p:oleObj>
              </mc:Choice>
              <mc:Fallback>
                <p:oleObj name="think-cell Slide" r:id="rId4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A861B7C-EEF8-473E-A757-AB2D93699A9B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151" name="Right Triangle 150">
              <a:extLst>
                <a:ext uri="{FF2B5EF4-FFF2-40B4-BE49-F238E27FC236}">
                  <a16:creationId xmlns:a16="http://schemas.microsoft.com/office/drawing/2014/main" id="{EBDF836B-5288-49BD-B998-A84D45F91557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F1B6E02-A93A-4B9D-9998-928972BC7E39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7"/>
            </p:custDataLst>
          </p:nvPr>
        </p:nvSpPr>
        <p:spPr>
          <a:xfrm>
            <a:off x="553972" y="6041331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554736" y="172212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Rectangle 1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253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554736" y="21717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3B67B561-CADA-47CC-B202-37CFEB7156B3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6031BECB-43FE-4F46-B40B-BC6D3C81D1F1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30DD3291-B8E9-4885-A246-F12445310F0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AB6C1E75-6D18-4A96-A55E-0281E2A29137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42F8E919-5E52-4870-AA61-993E928CD74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5FDA6653-2FBD-4794-A840-A8925892F8B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F3DF4958-30E6-4884-9B6C-60341A8271C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485965D-2ED4-47CC-AE36-8FE7A57C37F4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A7613C47-85FC-481E-94B9-CB56DE04E2CA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2895047-A7C9-44F0-85B2-1C65FB709798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DDC7A243-1AD3-4600-AF5D-741539CEF530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70E2B622-AB53-440E-BE48-171E17E4CA57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9CFC77D4-8547-41C3-AC78-B42499239950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2933850C-A30C-4B0E-A4A2-D450B0ACF9B7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A292AC27-C2FC-445A-AE89-21EFE3395746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C6372AE-28EF-4801-8A4E-9CEC8CB58D1E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B407797C-4123-44D4-BBA9-DA058CA4FC26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BCDB1F41-EECD-4B55-ADDB-A8B05C243148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7FA156FB-C781-4CDF-8A0E-A3A2D2F0925A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13C617C9-6D89-4374-ABAB-DA191C39796B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7B1A2C24-DF79-45BC-B0EA-7EC227AA92AC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21FD9645-6DF8-44C2-BB88-515F33692197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01662425-373A-48DD-B1BB-9884F7DAD07A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B90A1145-E586-4D6E-A483-5727E807FAA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9B06EE1E-1F36-4982-BB90-A327085CC5ED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786666A4-3DD9-4924-B8F2-6DB0856FE5F1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71944A86-F162-40CE-A9A5-4A1CFF6DA5A5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0A18DE97-BC35-4B76-8118-8EAB799CB1C6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735A9EA6-2276-4696-A1E0-45F6E8C2667A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54A3436F-8E57-45EE-A52C-082B65703872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2CDA0275-C2FE-4852-B4D4-26343E1A908E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B6241039-9752-477C-8BAD-C1E01D12A5E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70598A3A-90B4-4CF0-B673-8070A6C12B3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6E2CF43A-A27A-45C8-BAD9-4B634141917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7F964F24-1DBA-4AAD-99F6-FAD3BDF1A97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418705F8-3345-4C7F-99D6-98C388411618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B1D9991E-EB6B-4D3E-A685-7335DBCA1C44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9ADD3150-30E5-4328-8CF4-D526B5E1E4C4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F3FAB4B8-3472-414B-B6FA-FFF7317E044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pic>
        <p:nvPicPr>
          <p:cNvPr id="148" name="Picture 147" descr="Eastman_PNG.png">
            <a:extLst>
              <a:ext uri="{FF2B5EF4-FFF2-40B4-BE49-F238E27FC236}">
                <a16:creationId xmlns:a16="http://schemas.microsoft.com/office/drawing/2014/main" id="{1FF30622-2227-406C-B91A-4CB58E0963C5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  <p:sp>
        <p:nvSpPr>
          <p:cNvPr id="149" name="Slide Number">
            <a:extLst>
              <a:ext uri="{FF2B5EF4-FFF2-40B4-BE49-F238E27FC236}">
                <a16:creationId xmlns:a16="http://schemas.microsoft.com/office/drawing/2014/main" id="{7F10A2A5-C806-4CF2-BFA1-5E7E8086A2F3}"/>
              </a:ext>
            </a:extLst>
          </p:cNvPr>
          <p:cNvSpPr>
            <a:spLocks noChangeArrowheads="1"/>
          </p:cNvSpPr>
          <p:nvPr userDrawn="1">
            <p:custDataLst>
              <p:tags r:id="rId30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8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CC43B6E-BD1F-4F96-AE7D-F52F1632A2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9"/>
            </p:custDataLst>
            <p:extLst>
              <p:ext uri="{D42A27DB-BD31-4B8C-83A1-F6EECF244321}">
                <p14:modId xmlns:p14="http://schemas.microsoft.com/office/powerpoint/2010/main" val="944077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0" imgW="499" imgH="499" progId="TCLayout.ActiveDocument.1">
                  <p:embed/>
                </p:oleObj>
              </mc:Choice>
              <mc:Fallback>
                <p:oleObj name="think-cell Slide" r:id="rId60" imgW="499" imgH="49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CC43B6E-BD1F-4F96-AE7D-F52F1632A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94F025-1CD4-2D4B-A579-A57386DECC67}"/>
              </a:ext>
            </a:extLst>
          </p:cNvPr>
          <p:cNvSpPr/>
          <p:nvPr userDrawn="1"/>
        </p:nvSpPr>
        <p:spPr>
          <a:xfrm>
            <a:off x="0" y="1295401"/>
            <a:ext cx="12192000" cy="5562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0"/>
            <a:ext cx="5486400" cy="1295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431" y="2032820"/>
            <a:ext cx="11253871" cy="4143128"/>
          </a:xfrm>
          <a:prstGeom prst="rect">
            <a:avLst/>
          </a:prstGeom>
        </p:spPr>
        <p:txBody>
          <a:bodyPr vert="horz" lIns="0" tIns="0" rIns="0" bIns="0" numCol="1" spcCol="9144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Return Tab for - Second level</a:t>
            </a:r>
          </a:p>
          <a:p>
            <a:pPr lvl="2"/>
            <a:r>
              <a:rPr lang="en-US"/>
              <a:t>RTN tab for - Third level</a:t>
            </a:r>
          </a:p>
          <a:p>
            <a:pPr lvl="3"/>
            <a:r>
              <a:rPr lang="en-US"/>
              <a:t>RTN tab for - Fourth level (Shift RTN to go back one level for all)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FFF8C-9A02-084D-865F-8725EB8BE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43F9D-0215-0346-81FF-82D23C638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0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7" r:id="rId18"/>
    <p:sldLayoutId id="2147483859" r:id="rId19"/>
    <p:sldLayoutId id="2147483862" r:id="rId20"/>
    <p:sldLayoutId id="2147483864" r:id="rId21"/>
    <p:sldLayoutId id="2147483865" r:id="rId22"/>
    <p:sldLayoutId id="2147483866" r:id="rId23"/>
    <p:sldLayoutId id="2147483867" r:id="rId24"/>
    <p:sldLayoutId id="2147483868" r:id="rId25"/>
    <p:sldLayoutId id="2147483869" r:id="rId26"/>
    <p:sldLayoutId id="2147483870" r:id="rId27"/>
    <p:sldLayoutId id="2147483871" r:id="rId28"/>
    <p:sldLayoutId id="2147483872" r:id="rId29"/>
    <p:sldLayoutId id="2147483873" r:id="rId30"/>
    <p:sldLayoutId id="2147483874" r:id="rId31"/>
    <p:sldLayoutId id="2147483875" r:id="rId32"/>
    <p:sldLayoutId id="2147483876" r:id="rId33"/>
    <p:sldLayoutId id="2147483877" r:id="rId34"/>
    <p:sldLayoutId id="2147483878" r:id="rId35"/>
    <p:sldLayoutId id="2147483879" r:id="rId36"/>
    <p:sldLayoutId id="2147483880" r:id="rId37"/>
    <p:sldLayoutId id="2147483881" r:id="rId38"/>
    <p:sldLayoutId id="2147483882" r:id="rId39"/>
    <p:sldLayoutId id="2147483883" r:id="rId40"/>
    <p:sldLayoutId id="2147483884" r:id="rId41"/>
    <p:sldLayoutId id="2147483885" r:id="rId42"/>
    <p:sldLayoutId id="2147483886" r:id="rId43"/>
    <p:sldLayoutId id="2147483887" r:id="rId44"/>
    <p:sldLayoutId id="2147483888" r:id="rId45"/>
    <p:sldLayoutId id="2147483889" r:id="rId46"/>
    <p:sldLayoutId id="2147483890" r:id="rId47"/>
    <p:sldLayoutId id="2147483891" r:id="rId48"/>
    <p:sldLayoutId id="2147483892" r:id="rId49"/>
    <p:sldLayoutId id="2147483893" r:id="rId50"/>
    <p:sldLayoutId id="2147483894" r:id="rId51"/>
    <p:sldLayoutId id="2147483895" r:id="rId52"/>
    <p:sldLayoutId id="2147483896" r:id="rId53"/>
    <p:sldLayoutId id="2147483897" r:id="rId54"/>
    <p:sldLayoutId id="2147483898" r:id="rId55"/>
    <p:sldLayoutId id="2147483907" r:id="rId56"/>
    <p:sldLayoutId id="2147483931" r:id="rId57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3733" kern="1200" spc="67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21917" indent="-121917" algn="l" defTabSz="914377" rtl="0" eaLnBrk="1" latinLnBrk="0" hangingPunct="1">
        <a:lnSpc>
          <a:spcPct val="90000"/>
        </a:lnSpc>
        <a:spcBef>
          <a:spcPts val="0"/>
        </a:spcBef>
        <a:spcAft>
          <a:spcPts val="1867"/>
        </a:spcAft>
        <a:buFont typeface="System Font Regular"/>
        <a:buChar char=" "/>
        <a:defRPr sz="2667" kern="1200">
          <a:solidFill>
            <a:schemeClr val="tx1"/>
          </a:solidFill>
          <a:latin typeface="+mj-lt"/>
          <a:ea typeface="+mn-ea"/>
          <a:cs typeface="+mn-cs"/>
        </a:defRPr>
      </a:lvl1pPr>
      <a:lvl2pPr marL="121917" indent="-121917" algn="l" defTabSz="914377" rtl="0" eaLnBrk="1" latinLnBrk="0" hangingPunct="1">
        <a:lnSpc>
          <a:spcPct val="110000"/>
        </a:lnSpc>
        <a:spcBef>
          <a:spcPts val="0"/>
        </a:spcBef>
        <a:spcAft>
          <a:spcPts val="1600"/>
        </a:spcAft>
        <a:buFont typeface="System Font Regular"/>
        <a:buChar char=" 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365751" indent="-243834" algn="l" defTabSz="914377" rtl="0" eaLnBrk="1" latinLnBrk="0" hangingPunct="1">
        <a:lnSpc>
          <a:spcPct val="12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7" indent="-121917" algn="l" defTabSz="914377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System Font Regular"/>
        <a:buChar char=" "/>
        <a:defRPr sz="1867" b="0" i="0" kern="120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4pPr>
      <a:lvl5pPr marL="121917" indent="-121917" algn="l" defTabSz="914377" rtl="0" eaLnBrk="1" latinLnBrk="0" hangingPunct="1">
        <a:lnSpc>
          <a:spcPct val="90000"/>
        </a:lnSpc>
        <a:spcBef>
          <a:spcPts val="0"/>
        </a:spcBef>
        <a:buFont typeface="System Font Regular"/>
        <a:buChar char=" "/>
        <a:defRPr sz="1867" b="0" i="0" kern="1200">
          <a:solidFill>
            <a:schemeClr val="bg2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01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1020">
          <p15:clr>
            <a:srgbClr val="F26B43"/>
          </p15:clr>
        </p15:guide>
        <p15:guide id="7" orient="horz" pos="82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464376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413" imgH="416" progId="TCLayout.ActiveDocument.1">
                  <p:embed/>
                </p:oleObj>
              </mc:Choice>
              <mc:Fallback>
                <p:oleObj name="think-cell Slide" r:id="rId44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A861B7C-EEF8-473E-A757-AB2D93699A9B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151" name="Right Triangle 150">
              <a:extLst>
                <a:ext uri="{FF2B5EF4-FFF2-40B4-BE49-F238E27FC236}">
                  <a16:creationId xmlns:a16="http://schemas.microsoft.com/office/drawing/2014/main" id="{EBDF836B-5288-49BD-B998-A84D45F91557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F1B6E02-A93A-4B9D-9998-928972BC7E39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5"/>
            </p:custDataLst>
          </p:nvPr>
        </p:nvSpPr>
        <p:spPr>
          <a:xfrm>
            <a:off x="553972" y="6041331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54736" y="172212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Rectangle 1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253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7"/>
            </p:custDataLst>
          </p:nvPr>
        </p:nvSpPr>
        <p:spPr>
          <a:xfrm>
            <a:off x="554736" y="21717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3B67B561-CADA-47CC-B202-37CFEB7156B3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6031BECB-43FE-4F46-B40B-BC6D3C81D1F1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30DD3291-B8E9-4885-A246-F12445310F0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AB6C1E75-6D18-4A96-A55E-0281E2A29137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42F8E919-5E52-4870-AA61-993E928CD74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5FDA6653-2FBD-4794-A840-A8925892F8B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F3DF4958-30E6-4884-9B6C-60341A8271C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485965D-2ED4-47CC-AE36-8FE7A57C37F4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A7613C47-85FC-481E-94B9-CB56DE04E2CA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2895047-A7C9-44F0-85B2-1C65FB709798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DDC7A243-1AD3-4600-AF5D-741539CEF530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70E2B622-AB53-440E-BE48-171E17E4CA57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9CFC77D4-8547-41C3-AC78-B42499239950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2933850C-A30C-4B0E-A4A2-D450B0ACF9B7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A292AC27-C2FC-445A-AE89-21EFE3395746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C6372AE-28EF-4801-8A4E-9CEC8CB58D1E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B407797C-4123-44D4-BBA9-DA058CA4FC26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BCDB1F41-EECD-4B55-ADDB-A8B05C243148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7FA156FB-C781-4CDF-8A0E-A3A2D2F0925A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13C617C9-6D89-4374-ABAB-DA191C39796B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7B1A2C24-DF79-45BC-B0EA-7EC227AA92AC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21FD9645-6DF8-44C2-BB88-515F33692197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01662425-373A-48DD-B1BB-9884F7DAD07A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B90A1145-E586-4D6E-A483-5727E807FAA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9B06EE1E-1F36-4982-BB90-A327085CC5E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786666A4-3DD9-4924-B8F2-6DB0856FE5F1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71944A86-F162-40CE-A9A5-4A1CFF6DA5A5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0A18DE97-BC35-4B76-8118-8EAB799CB1C6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735A9EA6-2276-4696-A1E0-45F6E8C2667A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54A3436F-8E57-45EE-A52C-082B65703872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2CDA0275-C2FE-4852-B4D4-26343E1A908E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B6241039-9752-477C-8BAD-C1E01D12A5E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70598A3A-90B4-4CF0-B673-8070A6C12B3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6E2CF43A-A27A-45C8-BAD9-4B634141917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7F964F24-1DBA-4AAD-99F6-FAD3BDF1A97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418705F8-3345-4C7F-99D6-98C388411618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B1D9991E-EB6B-4D3E-A685-7335DBCA1C44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9ADD3150-30E5-4328-8CF4-D526B5E1E4C4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F3FAB4B8-3472-414B-B6FA-FFF7317E044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pic>
        <p:nvPicPr>
          <p:cNvPr id="148" name="Picture 147" descr="Eastman_PNG.png">
            <a:extLst>
              <a:ext uri="{FF2B5EF4-FFF2-40B4-BE49-F238E27FC236}">
                <a16:creationId xmlns:a16="http://schemas.microsoft.com/office/drawing/2014/main" id="{1FF30622-2227-406C-B91A-4CB58E0963C5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  <p:sp>
        <p:nvSpPr>
          <p:cNvPr id="149" name="Slide Number">
            <a:extLst>
              <a:ext uri="{FF2B5EF4-FFF2-40B4-BE49-F238E27FC236}">
                <a16:creationId xmlns:a16="http://schemas.microsoft.com/office/drawing/2014/main" id="{7F10A2A5-C806-4CF2-BFA1-5E7E8086A2F3}"/>
              </a:ext>
            </a:extLst>
          </p:cNvPr>
          <p:cNvSpPr>
            <a:spLocks noChangeArrowheads="1"/>
          </p:cNvSpPr>
          <p:nvPr userDrawn="1">
            <p:custDataLst>
              <p:tags r:id="rId28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6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5" r:id="rId16"/>
    <p:sldLayoutId id="2147483926" r:id="rId17"/>
    <p:sldLayoutId id="2147483927" r:id="rId18"/>
    <p:sldLayoutId id="2147483928" r:id="rId19"/>
    <p:sldLayoutId id="2147483929" r:id="rId20"/>
    <p:sldLayoutId id="2147483930" r:id="rId2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6456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8" imgW="413" imgH="416" progId="TCLayout.ActiveDocument.1">
                  <p:embed/>
                </p:oleObj>
              </mc:Choice>
              <mc:Fallback>
                <p:oleObj name="think-cell Slide" r:id="rId4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A861B7C-EEF8-473E-A757-AB2D93699A9B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151" name="Right Triangle 150">
              <a:extLst>
                <a:ext uri="{FF2B5EF4-FFF2-40B4-BE49-F238E27FC236}">
                  <a16:creationId xmlns:a16="http://schemas.microsoft.com/office/drawing/2014/main" id="{EBDF836B-5288-49BD-B998-A84D45F91557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F1B6E02-A93A-4B9D-9998-928972BC7E39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553972" y="6041331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554736" y="172212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Rectangle 1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253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31"/>
            </p:custDataLst>
          </p:nvPr>
        </p:nvSpPr>
        <p:spPr>
          <a:xfrm>
            <a:off x="554736" y="21717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3B67B561-CADA-47CC-B202-37CFEB7156B3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6031BECB-43FE-4F46-B40B-BC6D3C81D1F1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30DD3291-B8E9-4885-A246-F12445310F0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AB6C1E75-6D18-4A96-A55E-0281E2A29137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42F8E919-5E52-4870-AA61-993E928CD74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5FDA6653-2FBD-4794-A840-A8925892F8B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F3DF4958-30E6-4884-9B6C-60341A8271C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485965D-2ED4-47CC-AE36-8FE7A57C37F4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A7613C47-85FC-481E-94B9-CB56DE04E2CA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2895047-A7C9-44F0-85B2-1C65FB709798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DDC7A243-1AD3-4600-AF5D-741539CEF530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70E2B622-AB53-440E-BE48-171E17E4CA57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9CFC77D4-8547-41C3-AC78-B42499239950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2933850C-A30C-4B0E-A4A2-D450B0ACF9B7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A292AC27-C2FC-445A-AE89-21EFE3395746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C6372AE-28EF-4801-8A4E-9CEC8CB58D1E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B407797C-4123-44D4-BBA9-DA058CA4FC26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BCDB1F41-EECD-4B55-ADDB-A8B05C243148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7FA156FB-C781-4CDF-8A0E-A3A2D2F0925A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13C617C9-6D89-4374-ABAB-DA191C39796B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7B1A2C24-DF79-45BC-B0EA-7EC227AA92AC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21FD9645-6DF8-44C2-BB88-515F33692197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01662425-373A-48DD-B1BB-9884F7DAD07A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B90A1145-E586-4D6E-A483-5727E807FAAD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9B06EE1E-1F36-4982-BB90-A327085CC5ED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786666A4-3DD9-4924-B8F2-6DB0856FE5F1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71944A86-F162-40CE-A9A5-4A1CFF6DA5A5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0A18DE97-BC35-4B76-8118-8EAB799CB1C6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735A9EA6-2276-4696-A1E0-45F6E8C2667A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54A3436F-8E57-45EE-A52C-082B65703872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2CDA0275-C2FE-4852-B4D4-26343E1A908E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B6241039-9752-477C-8BAD-C1E01D12A5E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70598A3A-90B4-4CF0-B673-8070A6C12B3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6E2CF43A-A27A-45C8-BAD9-4B634141917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7F964F24-1DBA-4AAD-99F6-FAD3BDF1A97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418705F8-3345-4C7F-99D6-98C388411618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B1D9991E-EB6B-4D3E-A685-7335DBCA1C44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9ADD3150-30E5-4328-8CF4-D526B5E1E4C4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F3FAB4B8-3472-414B-B6FA-FFF7317E044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pic>
        <p:nvPicPr>
          <p:cNvPr id="148" name="Picture 147" descr="Eastman_PNG.png">
            <a:extLst>
              <a:ext uri="{FF2B5EF4-FFF2-40B4-BE49-F238E27FC236}">
                <a16:creationId xmlns:a16="http://schemas.microsoft.com/office/drawing/2014/main" id="{1FF30622-2227-406C-B91A-4CB58E0963C5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  <p:sp>
        <p:nvSpPr>
          <p:cNvPr id="149" name="Slide Number">
            <a:extLst>
              <a:ext uri="{FF2B5EF4-FFF2-40B4-BE49-F238E27FC236}">
                <a16:creationId xmlns:a16="http://schemas.microsoft.com/office/drawing/2014/main" id="{7F10A2A5-C806-4CF2-BFA1-5E7E8086A2F3}"/>
              </a:ext>
            </a:extLst>
          </p:cNvPr>
          <p:cNvSpPr>
            <a:spLocks noChangeArrowheads="1"/>
          </p:cNvSpPr>
          <p:nvPr userDrawn="1">
            <p:custDataLst>
              <p:tags r:id="rId32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1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  <p:sldLayoutId id="2147483951" r:id="rId18"/>
    <p:sldLayoutId id="2147483952" r:id="rId19"/>
    <p:sldLayoutId id="2147483953" r:id="rId20"/>
    <p:sldLayoutId id="2147483954" r:id="rId21"/>
    <p:sldLayoutId id="2147483955" r:id="rId22"/>
    <p:sldLayoutId id="2147483957" r:id="rId23"/>
    <p:sldLayoutId id="2147483958" r:id="rId24"/>
    <p:sldLayoutId id="2147483959" r:id="rId2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CC43B6E-BD1F-4F96-AE7D-F52F1632A2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9"/>
            </p:custDataLst>
            <p:extLst>
              <p:ext uri="{D42A27DB-BD31-4B8C-83A1-F6EECF244321}">
                <p14:modId xmlns:p14="http://schemas.microsoft.com/office/powerpoint/2010/main" val="944077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0" imgW="499" imgH="499" progId="TCLayout.ActiveDocument.1">
                  <p:embed/>
                </p:oleObj>
              </mc:Choice>
              <mc:Fallback>
                <p:oleObj name="think-cell Slide" r:id="rId60" imgW="499" imgH="49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CC43B6E-BD1F-4F96-AE7D-F52F1632A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94F025-1CD4-2D4B-A579-A57386DECC67}"/>
              </a:ext>
            </a:extLst>
          </p:cNvPr>
          <p:cNvSpPr/>
          <p:nvPr userDrawn="1"/>
        </p:nvSpPr>
        <p:spPr>
          <a:xfrm>
            <a:off x="1" y="1295403"/>
            <a:ext cx="12192000" cy="5562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0"/>
            <a:ext cx="5486400" cy="1295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431" y="2032820"/>
            <a:ext cx="11253871" cy="4143128"/>
          </a:xfrm>
          <a:prstGeom prst="rect">
            <a:avLst/>
          </a:prstGeom>
        </p:spPr>
        <p:txBody>
          <a:bodyPr vert="horz" lIns="0" tIns="0" rIns="0" bIns="0" numCol="1" spcCol="9144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Return Tab for - Second level</a:t>
            </a:r>
          </a:p>
          <a:p>
            <a:pPr lvl="2"/>
            <a:r>
              <a:rPr lang="en-US"/>
              <a:t>RTN tab for - Third level</a:t>
            </a:r>
          </a:p>
          <a:p>
            <a:pPr lvl="3"/>
            <a:r>
              <a:rPr lang="en-US"/>
              <a:t>RTN tab for - Fourth level (Shift RTN to go back one level for all)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FFF8C-9A02-084D-865F-8725EB8BE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43F9D-0215-0346-81FF-82D23C638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6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  <p:sldLayoutId id="2147483979" r:id="rId19"/>
    <p:sldLayoutId id="2147483980" r:id="rId20"/>
    <p:sldLayoutId id="2147483981" r:id="rId21"/>
    <p:sldLayoutId id="2147483982" r:id="rId22"/>
    <p:sldLayoutId id="2147483983" r:id="rId23"/>
    <p:sldLayoutId id="2147483984" r:id="rId24"/>
    <p:sldLayoutId id="2147483985" r:id="rId25"/>
    <p:sldLayoutId id="2147483986" r:id="rId26"/>
    <p:sldLayoutId id="2147483987" r:id="rId27"/>
    <p:sldLayoutId id="2147483988" r:id="rId28"/>
    <p:sldLayoutId id="2147483989" r:id="rId29"/>
    <p:sldLayoutId id="2147483990" r:id="rId30"/>
    <p:sldLayoutId id="2147483991" r:id="rId31"/>
    <p:sldLayoutId id="2147483992" r:id="rId32"/>
    <p:sldLayoutId id="2147483993" r:id="rId33"/>
    <p:sldLayoutId id="2147483994" r:id="rId34"/>
    <p:sldLayoutId id="2147483995" r:id="rId35"/>
    <p:sldLayoutId id="2147483996" r:id="rId36"/>
    <p:sldLayoutId id="2147483997" r:id="rId37"/>
    <p:sldLayoutId id="2147483998" r:id="rId38"/>
    <p:sldLayoutId id="2147483999" r:id="rId39"/>
    <p:sldLayoutId id="2147484000" r:id="rId40"/>
    <p:sldLayoutId id="2147484001" r:id="rId41"/>
    <p:sldLayoutId id="2147484002" r:id="rId42"/>
    <p:sldLayoutId id="2147484003" r:id="rId43"/>
    <p:sldLayoutId id="2147484004" r:id="rId44"/>
    <p:sldLayoutId id="2147484005" r:id="rId45"/>
    <p:sldLayoutId id="2147484006" r:id="rId46"/>
    <p:sldLayoutId id="2147484007" r:id="rId47"/>
    <p:sldLayoutId id="2147484008" r:id="rId48"/>
    <p:sldLayoutId id="2147484009" r:id="rId49"/>
    <p:sldLayoutId id="2147484010" r:id="rId50"/>
    <p:sldLayoutId id="2147484011" r:id="rId51"/>
    <p:sldLayoutId id="2147484012" r:id="rId52"/>
    <p:sldLayoutId id="2147484013" r:id="rId53"/>
    <p:sldLayoutId id="2147484014" r:id="rId54"/>
    <p:sldLayoutId id="2147484015" r:id="rId55"/>
    <p:sldLayoutId id="2147484016" r:id="rId56"/>
    <p:sldLayoutId id="2147484017" r:id="rId57"/>
  </p:sldLayoutIdLst>
  <p:hf hdr="0" dt="0"/>
  <p:txStyles>
    <p:titleStyle>
      <a:lvl1pPr algn="l" defTabSz="914103" rtl="0" eaLnBrk="1" latinLnBrk="0" hangingPunct="1">
        <a:lnSpc>
          <a:spcPct val="80000"/>
        </a:lnSpc>
        <a:spcBef>
          <a:spcPct val="0"/>
        </a:spcBef>
        <a:buNone/>
        <a:defRPr sz="3732" kern="1200" spc="67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21880" indent="-121880" algn="l" defTabSz="914103" rtl="0" eaLnBrk="1" latinLnBrk="0" hangingPunct="1">
        <a:lnSpc>
          <a:spcPct val="90000"/>
        </a:lnSpc>
        <a:spcBef>
          <a:spcPts val="0"/>
        </a:spcBef>
        <a:spcAft>
          <a:spcPts val="1866"/>
        </a:spcAft>
        <a:buFont typeface="System Font Regular"/>
        <a:buChar char=" "/>
        <a:defRPr sz="2666" kern="1200">
          <a:solidFill>
            <a:schemeClr val="tx1"/>
          </a:solidFill>
          <a:latin typeface="+mj-lt"/>
          <a:ea typeface="+mn-ea"/>
          <a:cs typeface="+mn-cs"/>
        </a:defRPr>
      </a:lvl1pPr>
      <a:lvl2pPr marL="121880" indent="-121880" algn="l" defTabSz="914103" rtl="0" eaLnBrk="1" latinLnBrk="0" hangingPunct="1">
        <a:lnSpc>
          <a:spcPct val="110000"/>
        </a:lnSpc>
        <a:spcBef>
          <a:spcPts val="0"/>
        </a:spcBef>
        <a:spcAft>
          <a:spcPts val="1600"/>
        </a:spcAft>
        <a:buFont typeface="System Font Regular"/>
        <a:buChar char=" "/>
        <a:defRPr sz="1866" kern="1200">
          <a:solidFill>
            <a:schemeClr val="tx1"/>
          </a:solidFill>
          <a:latin typeface="+mn-lt"/>
          <a:ea typeface="+mn-ea"/>
          <a:cs typeface="+mn-cs"/>
        </a:defRPr>
      </a:lvl2pPr>
      <a:lvl3pPr marL="365641" indent="-243761" algn="l" defTabSz="914103" rtl="0" eaLnBrk="1" latinLnBrk="0" hangingPunct="1">
        <a:lnSpc>
          <a:spcPct val="12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21880" indent="-121880" algn="l" defTabSz="914103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System Font Regular"/>
        <a:buChar char=" "/>
        <a:defRPr sz="1866" b="0" i="0" kern="120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4pPr>
      <a:lvl5pPr marL="121880" indent="-121880" algn="l" defTabSz="914103" rtl="0" eaLnBrk="1" latinLnBrk="0" hangingPunct="1">
        <a:lnSpc>
          <a:spcPct val="90000"/>
        </a:lnSpc>
        <a:spcBef>
          <a:spcPts val="0"/>
        </a:spcBef>
        <a:buFont typeface="System Font Regular"/>
        <a:buChar char=" "/>
        <a:defRPr sz="1866" b="0" i="0" kern="1200">
          <a:solidFill>
            <a:schemeClr val="bg2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3783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2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01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1020">
          <p15:clr>
            <a:srgbClr val="F26B43"/>
          </p15:clr>
        </p15:guide>
        <p15:guide id="7" orient="horz" pos="8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C1CB8-FE12-D04C-A945-88C395B4CA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EE64BB1-96C5-904B-823B-73EA70E3B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729" y="5007365"/>
            <a:ext cx="10710543" cy="788428"/>
          </a:xfrm>
        </p:spPr>
        <p:txBody>
          <a:bodyPr/>
          <a:lstStyle/>
          <a:p>
            <a:r>
              <a:rPr lang="en-US" sz="3999" dirty="0">
                <a:solidFill>
                  <a:schemeClr val="bg1"/>
                </a:solidFill>
              </a:rPr>
              <a:t>Global Supply Chain Refresh </a:t>
            </a:r>
          </a:p>
          <a:p>
            <a:r>
              <a:rPr lang="en-US" dirty="0">
                <a:solidFill>
                  <a:schemeClr val="bg1"/>
                </a:solidFill>
              </a:rPr>
              <a:t>March 2022</a:t>
            </a:r>
          </a:p>
        </p:txBody>
      </p:sp>
      <p:pic>
        <p:nvPicPr>
          <p:cNvPr id="9" name="Picture Placeholder 4" descr="A picture containing text, mountain, nature&#10;&#10;Description automatically generated">
            <a:extLst>
              <a:ext uri="{FF2B5EF4-FFF2-40B4-BE49-F238E27FC236}">
                <a16:creationId xmlns:a16="http://schemas.microsoft.com/office/drawing/2014/main" id="{3908120D-8CB2-754C-A247-A60D884E57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" y="18823"/>
            <a:ext cx="12188825" cy="68562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F3BF28-4CC0-4F83-A1C1-8796D0A5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689" y="3194099"/>
            <a:ext cx="10710543" cy="2098992"/>
          </a:xfrm>
        </p:spPr>
        <p:txBody>
          <a:bodyPr/>
          <a:lstStyle/>
          <a:p>
            <a:r>
              <a:rPr lang="en-US" altLang="en-US" sz="43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 Strategy </a:t>
            </a:r>
            <a:r>
              <a:rPr lang="en-US" altLang="en-US" sz="43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Operations </a:t>
            </a:r>
            <a:endParaRPr lang="en-US" sz="43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CDD35-9553-42FC-9885-36BC295BADF7}"/>
              </a:ext>
            </a:extLst>
          </p:cNvPr>
          <p:cNvSpPr txBox="1"/>
          <p:nvPr/>
        </p:nvSpPr>
        <p:spPr>
          <a:xfrm>
            <a:off x="-424029" y="5332982"/>
            <a:ext cx="10912078" cy="659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8931" lvl="2" defTabSz="6094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Franklin Gothic Book" panose="020B0503020102020204"/>
                <a:ea typeface="MS PGothic" pitchFamily="34" charset="-128"/>
                <a:cs typeface="Arial Black" panose="020B0604020202020204" pitchFamily="34" charset="0"/>
              </a:rPr>
              <a:t>Dick Antoine, Marcia Avedon, John </a:t>
            </a:r>
            <a:r>
              <a:rPr lang="en-US" sz="2800" b="1" err="1">
                <a:solidFill>
                  <a:srgbClr val="FFFFFF"/>
                </a:solidFill>
                <a:latin typeface="Franklin Gothic Book" panose="020B0503020102020204"/>
                <a:ea typeface="MS PGothic" pitchFamily="34" charset="-128"/>
                <a:cs typeface="Arial Black" panose="020B0604020202020204" pitchFamily="34" charset="0"/>
              </a:rPr>
              <a:t>Murabito</a:t>
            </a:r>
            <a:r>
              <a:rPr lang="en-US" sz="2800" b="1">
                <a:solidFill>
                  <a:srgbClr val="FFFFFF"/>
                </a:solidFill>
                <a:latin typeface="Franklin Gothic Book" panose="020B0503020102020204"/>
                <a:ea typeface="MS PGothic" pitchFamily="34" charset="-128"/>
                <a:cs typeface="Arial Black" panose="020B0604020202020204" pitchFamily="34" charset="0"/>
              </a:rPr>
              <a:t>, Perry </a:t>
            </a:r>
            <a:r>
              <a:rPr lang="en-US" sz="2800" b="1" dirty="0">
                <a:solidFill>
                  <a:srgbClr val="FFFFFF"/>
                </a:solidFill>
                <a:latin typeface="Franklin Gothic Book" panose="020B0503020102020204"/>
                <a:ea typeface="MS PGothic" pitchFamily="34" charset="-128"/>
                <a:cs typeface="Arial Black" panose="020B0604020202020204" pitchFamily="34" charset="0"/>
              </a:rPr>
              <a:t>Stuckey</a:t>
            </a:r>
          </a:p>
        </p:txBody>
      </p:sp>
    </p:spTree>
    <p:extLst>
      <p:ext uri="{BB962C8B-B14F-4D97-AF65-F5344CB8AC3E}">
        <p14:creationId xmlns:p14="http://schemas.microsoft.com/office/powerpoint/2010/main" val="1600055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C1CB8-FE12-D04C-A945-88C395B4CA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EE64BB1-96C5-904B-823B-73EA70E3B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225" y="5007776"/>
            <a:ext cx="10713333" cy="78863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Global Supply Chain Refresh </a:t>
            </a:r>
          </a:p>
          <a:p>
            <a:r>
              <a:rPr lang="en-US" dirty="0">
                <a:solidFill>
                  <a:schemeClr val="bg1"/>
                </a:solidFill>
              </a:rPr>
              <a:t>March 2022</a:t>
            </a:r>
          </a:p>
        </p:txBody>
      </p:sp>
      <p:pic>
        <p:nvPicPr>
          <p:cNvPr id="9" name="Picture Placeholder 4" descr="A picture containing text, mountain, nature&#10;&#10;Description automatically generated">
            <a:extLst>
              <a:ext uri="{FF2B5EF4-FFF2-40B4-BE49-F238E27FC236}">
                <a16:creationId xmlns:a16="http://schemas.microsoft.com/office/drawing/2014/main" id="{3908120D-8CB2-754C-A247-A60D884E57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F3BF28-4CC0-4F83-A1C1-8796D0A5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336" y="4316774"/>
            <a:ext cx="9703245" cy="1084676"/>
          </a:xfrm>
        </p:spPr>
        <p:txBody>
          <a:bodyPr/>
          <a:lstStyle/>
          <a:p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Metrics, Scorecard &amp; Analytics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87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61F0-6851-4B1E-97BF-A276082D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277599" cy="1295400"/>
          </a:xfrm>
        </p:spPr>
        <p:txBody>
          <a:bodyPr>
            <a:normAutofit/>
          </a:bodyPr>
          <a:lstStyle/>
          <a:p>
            <a:r>
              <a:rPr lang="en-US" b="1" dirty="0"/>
              <a:t>Measurement is key to your strategy and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2F284-1635-4CBC-A7AB-724DDF58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68216C0-8572-4088-BDE1-688E576B1C1C}"/>
              </a:ext>
            </a:extLst>
          </p:cNvPr>
          <p:cNvSpPr txBox="1">
            <a:spLocks/>
          </p:cNvSpPr>
          <p:nvPr/>
        </p:nvSpPr>
        <p:spPr>
          <a:xfrm>
            <a:off x="5912224" y="1652530"/>
            <a:ext cx="6075239" cy="4426822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HR requires data and analytics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Drives strong decision making and the right solutions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learnings for the best insights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investment needs based on data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 requested investments 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your metrics to your particular business and strategy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 what you choose to measure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choose to measure should tell you if you are achieving your strategy’s goals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21285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F898A-7413-4B94-BC1B-ACA95FDF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3" y="2231614"/>
            <a:ext cx="5432007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A4A8-F5B7-437F-82D1-F59602FC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202443" cy="1295400"/>
          </a:xfrm>
        </p:spPr>
        <p:txBody>
          <a:bodyPr/>
          <a:lstStyle/>
          <a:p>
            <a:r>
              <a:rPr lang="en-US" b="1" dirty="0"/>
              <a:t>At Cigna we dove deep into five basic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68D7C-97CC-4CBE-8DB4-A112B6BD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2283A4F-4B14-4CA1-9900-271F89399EDC}"/>
              </a:ext>
            </a:extLst>
          </p:cNvPr>
          <p:cNvSpPr txBox="1">
            <a:spLocks/>
          </p:cNvSpPr>
          <p:nvPr/>
        </p:nvSpPr>
        <p:spPr>
          <a:xfrm>
            <a:off x="1196483" y="2190547"/>
            <a:ext cx="7514381" cy="4426822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Perspective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Turnover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Succession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Management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at various intervals depending on the metric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Sourced generally from Workday and Employee Surveys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against annually-set goals for all metrics</a:t>
            </a:r>
          </a:p>
          <a:p>
            <a:pPr marL="457200" lvl="5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21285"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 descr="Happy international creative diverse business team in formal wear, taking  selfie and showing thumbs Stock Photo by sofiiashunkina">
            <a:extLst>
              <a:ext uri="{FF2B5EF4-FFF2-40B4-BE49-F238E27FC236}">
                <a16:creationId xmlns:a16="http://schemas.microsoft.com/office/drawing/2014/main" id="{E01A466F-58EF-464F-8AC6-7AA4A06B8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" t="6820" r="526" b="13312"/>
          <a:stretch/>
        </p:blipFill>
        <p:spPr bwMode="auto">
          <a:xfrm>
            <a:off x="6148137" y="1840830"/>
            <a:ext cx="4824664" cy="26011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5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68D7C-97CC-4CBE-8DB4-A112B6BD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7E30EE6-97EE-4EB7-AEBA-1810CB1A3DA3}"/>
              </a:ext>
            </a:extLst>
          </p:cNvPr>
          <p:cNvSpPr txBox="1">
            <a:spLocks/>
          </p:cNvSpPr>
          <p:nvPr/>
        </p:nvSpPr>
        <p:spPr>
          <a:xfrm>
            <a:off x="5201174" y="1653171"/>
            <a:ext cx="6910951" cy="4816966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5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Employee Net Promoter Score  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- do you recommend your company to family and friends?</a:t>
            </a:r>
          </a:p>
          <a:p>
            <a:pPr marL="457200" lvl="5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Commitment Index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composite of survey questions on Motivation, Leadership, Strategy, Belonging, Community and Career Mobility</a:t>
            </a:r>
          </a:p>
          <a:p>
            <a:pPr marL="457200" lvl="5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Feeling Valued</a:t>
            </a:r>
          </a:p>
          <a:p>
            <a:pPr marL="457200" lvl="5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Change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my company willing to make change to compete?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company manage change well?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21285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73094F-F19A-46B1-8283-CDF25CA1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5" y="2107060"/>
            <a:ext cx="4889416" cy="32982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2843308-0438-4BB6-B7EC-96B5898C1531}"/>
              </a:ext>
            </a:extLst>
          </p:cNvPr>
          <p:cNvSpPr txBox="1">
            <a:spLocks/>
          </p:cNvSpPr>
          <p:nvPr/>
        </p:nvSpPr>
        <p:spPr>
          <a:xfrm>
            <a:off x="609601" y="0"/>
            <a:ext cx="5486400" cy="1295400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10000"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33" kern="1200" spc="67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/>
              <a:t>   </a:t>
            </a:r>
            <a:br>
              <a:rPr lang="en-US" sz="4100" b="1" dirty="0"/>
            </a:br>
            <a:r>
              <a:rPr lang="en-US" sz="4400" b="1" dirty="0"/>
              <a:t>Employee Perspective</a:t>
            </a:r>
            <a:b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21F1DD-C063-462A-91D7-106D2A9D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A4A8-F5B7-437F-82D1-F59602FC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100" b="1" dirty="0"/>
              <a:t>   </a:t>
            </a:r>
            <a:br>
              <a:rPr lang="en-US" sz="4100" b="1" dirty="0"/>
            </a:br>
            <a:r>
              <a:rPr lang="en-US" sz="4100" b="1" dirty="0"/>
              <a:t>Turnover</a:t>
            </a:r>
            <a:b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68D7C-97CC-4CBE-8DB4-A112B6BD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09A577A-BC3A-406B-8D22-E9A785768836}"/>
              </a:ext>
            </a:extLst>
          </p:cNvPr>
          <p:cNvSpPr txBox="1">
            <a:spLocks/>
          </p:cNvSpPr>
          <p:nvPr/>
        </p:nvSpPr>
        <p:spPr>
          <a:xfrm>
            <a:off x="1" y="1562006"/>
            <a:ext cx="6954472" cy="4443430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Basics of course …..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39" lvl="6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Total, US, non-US, by level, exempt/non-exempt, women, all the ethnic  minorities; and then combinations of these.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39" lvl="6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then a number of “special” looks ……</a:t>
            </a:r>
          </a:p>
          <a:p>
            <a:pPr marL="1200127" lvl="7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potential, employees with less than one year of service, </a:t>
            </a:r>
          </a:p>
          <a:p>
            <a:pPr marL="1200127" lvl="7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exempt employees who changed roles, </a:t>
            </a:r>
          </a:p>
          <a:p>
            <a:pPr marL="1200127" lvl="7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 quartile bonus recipients, </a:t>
            </a:r>
          </a:p>
          <a:p>
            <a:pPr marL="1200127" lvl="7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active leadership program participants, </a:t>
            </a:r>
          </a:p>
          <a:p>
            <a:pPr marL="1200127" lvl="7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graduates of leadership programs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39" lvl="6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Combinations of these turnover metrics allow for powerful and insightful analytics</a:t>
            </a:r>
          </a:p>
          <a:p>
            <a:pPr marL="121285" indent="-121285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E86573-AE7A-4DED-A515-1E1BFD0F2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552" y="2140706"/>
            <a:ext cx="4932091" cy="3286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17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Indian Business Woman Looking at Camera while Holding a Tablet Stock Image  - Image of beautiful, necktie: 100608537">
            <a:extLst>
              <a:ext uri="{FF2B5EF4-FFF2-40B4-BE49-F238E27FC236}">
                <a16:creationId xmlns:a16="http://schemas.microsoft.com/office/drawing/2014/main" id="{0846E7DF-11E7-4B03-A8E2-C78B9453B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8"/>
          <a:stretch/>
        </p:blipFill>
        <p:spPr bwMode="auto">
          <a:xfrm>
            <a:off x="308309" y="1611481"/>
            <a:ext cx="2495550" cy="164606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Caution: Female Construction Workers Routinely Experience Harassment and  Discrimination">
            <a:extLst>
              <a:ext uri="{FF2B5EF4-FFF2-40B4-BE49-F238E27FC236}">
                <a16:creationId xmlns:a16="http://schemas.microsoft.com/office/drawing/2014/main" id="{DAD5872C-16BC-4728-92C8-138987922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8" y="3104041"/>
            <a:ext cx="2619375" cy="17430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4EA4A8-F5B7-437F-82D1-F59602FC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100" b="1" dirty="0"/>
              <a:t>   </a:t>
            </a:r>
            <a:br>
              <a:rPr lang="en-US" sz="4100" b="1" dirty="0"/>
            </a:br>
            <a:r>
              <a:rPr lang="en-US" sz="4100" b="1" dirty="0"/>
              <a:t>Diversity</a:t>
            </a:r>
            <a:b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68D7C-97CC-4CBE-8DB4-A112B6BD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09A577A-BC3A-406B-8D22-E9A785768836}"/>
              </a:ext>
            </a:extLst>
          </p:cNvPr>
          <p:cNvSpPr txBox="1">
            <a:spLocks/>
          </p:cNvSpPr>
          <p:nvPr/>
        </p:nvSpPr>
        <p:spPr>
          <a:xfrm>
            <a:off x="4337108" y="1579865"/>
            <a:ext cx="7400688" cy="5136380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5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Representation 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Total, by level, by each ethnic minority group, women, and at senior levels; and then combinations of these  </a:t>
            </a:r>
          </a:p>
          <a:p>
            <a:pPr marL="457200" lvl="5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“DEI Index”</a:t>
            </a:r>
          </a:p>
          <a:p>
            <a:pPr marL="800089" lvl="6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composite of seven survey items designed to assess sentiments regarding DEI</a:t>
            </a:r>
          </a:p>
          <a:p>
            <a:pPr marL="1257277" lvl="7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 like “My company values and promotes diversity”, “Employees of all backgrounds can succeed at my company”, “My manager encourages diversity and inclusion”, etc.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5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positions considered “critical” to the business</a:t>
            </a:r>
          </a:p>
          <a:p>
            <a:pPr marL="800089" lvl="6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percentage are held by women?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percentage are held by ethnic minorities?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21285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4" name="Picture 2" descr="Black Businessman&quot; Images – Browse 182 Stock Photos, Vectors, and Video |  Adobe Stock">
            <a:extLst>
              <a:ext uri="{FF2B5EF4-FFF2-40B4-BE49-F238E27FC236}">
                <a16:creationId xmlns:a16="http://schemas.microsoft.com/office/drawing/2014/main" id="{93400970-B09F-462F-9F84-4CB7548DB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8" y="4707105"/>
            <a:ext cx="2619375" cy="17430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3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3AFB-C375-4642-A40B-549583C3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Succession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95F2B-3547-452B-9670-33A97BA0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ED1B81-1AA6-4D06-B361-DBAC468D20D0}"/>
              </a:ext>
            </a:extLst>
          </p:cNvPr>
          <p:cNvSpPr txBox="1"/>
          <p:nvPr/>
        </p:nvSpPr>
        <p:spPr>
          <a:xfrm>
            <a:off x="421105" y="2095377"/>
            <a:ext cx="5931569" cy="315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457200" defTabSz="914377">
              <a:lnSpc>
                <a:spcPct val="90000"/>
              </a:lnSpc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positions with at least 1 Ready Now successor</a:t>
            </a:r>
          </a:p>
          <a:p>
            <a:pPr marL="457200" lvl="5" indent="-457200" defTabSz="914377">
              <a:lnSpc>
                <a:spcPct val="90000"/>
              </a:lnSpc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positions with no successor</a:t>
            </a:r>
          </a:p>
          <a:p>
            <a:pPr marL="457200" lvl="5" indent="-457200" defTabSz="914377">
              <a:lnSpc>
                <a:spcPct val="90000"/>
              </a:lnSpc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 (any particular level) with potential to be promoted</a:t>
            </a:r>
          </a:p>
          <a:p>
            <a:pPr marL="457200" lvl="5" indent="-457200" defTabSz="914377">
              <a:lnSpc>
                <a:spcPct val="90000"/>
              </a:lnSpc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(any particular level) on at least one succession plan</a:t>
            </a:r>
          </a:p>
        </p:txBody>
      </p:sp>
      <p:pic>
        <p:nvPicPr>
          <p:cNvPr id="1026" name="Picture 2" descr="Intelligent Succession Planning for Security Careers | 2020-05-01 |  Security Magazine">
            <a:extLst>
              <a:ext uri="{FF2B5EF4-FFF2-40B4-BE49-F238E27FC236}">
                <a16:creationId xmlns:a16="http://schemas.microsoft.com/office/drawing/2014/main" id="{9B4B6F95-B37A-4977-AC80-9856C10DF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63" y="2035239"/>
            <a:ext cx="5101390" cy="31248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47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3AFB-C375-4642-A40B-549583C3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Talent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95F2B-3547-452B-9670-33A97BA0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E199853-DAD1-4317-9F32-42963ACBD669}"/>
              </a:ext>
            </a:extLst>
          </p:cNvPr>
          <p:cNvSpPr txBox="1">
            <a:spLocks/>
          </p:cNvSpPr>
          <p:nvPr/>
        </p:nvSpPr>
        <p:spPr>
          <a:xfrm>
            <a:off x="4671252" y="1926072"/>
            <a:ext cx="7145821" cy="3774084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external hires sourced through referral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Annualized percent of exempt employees who changed roles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 of bonus eligible roles filled internally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 of hiring managers claiming they would hire the same person again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Rewards - ratio of average top quartile bonus award to average of all bonus awards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0" name="Picture 2" descr="portrait young diverse business team large Stock Footage Video (100%  Royalty-free) 4479206 | Shutterstock">
            <a:extLst>
              <a:ext uri="{FF2B5EF4-FFF2-40B4-BE49-F238E27FC236}">
                <a16:creationId xmlns:a16="http://schemas.microsoft.com/office/drawing/2014/main" id="{7652E6FB-B223-4F01-8472-A9382B2B2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7"/>
          <a:stretch/>
        </p:blipFill>
        <p:spPr bwMode="auto">
          <a:xfrm>
            <a:off x="284927" y="2454441"/>
            <a:ext cx="4083532" cy="25025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1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5C3AC-73BD-4FC0-AA1A-B40034B1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Good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7FB44-CD2D-4288-AFDD-EBC3A222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27EC3-F2C9-4FB7-91BC-4C3E64F69227}"/>
              </a:ext>
            </a:extLst>
          </p:cNvPr>
          <p:cNvSpPr txBox="1"/>
          <p:nvPr/>
        </p:nvSpPr>
        <p:spPr>
          <a:xfrm>
            <a:off x="1341120" y="5577384"/>
            <a:ext cx="9833681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If you can measure it, you can manage it…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17DC0AF-872D-4E60-A993-865177ADD4C8}"/>
              </a:ext>
            </a:extLst>
          </p:cNvPr>
          <p:cNvSpPr txBox="1">
            <a:spLocks/>
          </p:cNvSpPr>
          <p:nvPr/>
        </p:nvSpPr>
        <p:spPr>
          <a:xfrm>
            <a:off x="6190486" y="2115151"/>
            <a:ext cx="5830349" cy="2822887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 with good data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“Combine” metrics for insights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Take the time to formulate good questions - what would be impactful to know?!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Hire real Data Scientists to do the work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Involve Leadership beyond HR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6" name="Picture 4" descr="The growing importance of People Analytics in HR | CIPD">
            <a:extLst>
              <a:ext uri="{FF2B5EF4-FFF2-40B4-BE49-F238E27FC236}">
                <a16:creationId xmlns:a16="http://schemas.microsoft.com/office/drawing/2014/main" id="{C0BC0DDB-B9E4-4193-A6DF-30A4D269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01" y="2194096"/>
            <a:ext cx="4758921" cy="2664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3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0820-9759-4FC1-9EFC-4AE9EDF8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37" y="1802464"/>
            <a:ext cx="4948195" cy="28155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Things on the horizon to stay engaged and focused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2E0D8-AF94-444C-A381-77BDF98D0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6A1B36-86F5-4F9E-BDDD-3AEFA6081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775" y="0"/>
            <a:ext cx="5602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1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"/>
          <p:cNvSpPr/>
          <p:nvPr/>
        </p:nvSpPr>
        <p:spPr>
          <a:xfrm>
            <a:off x="1198215" y="1824575"/>
            <a:ext cx="2330953" cy="8319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Grande" pitchFamily="-84" charset="0"/>
                <a:ea typeface="MS PGothic" pitchFamily="34" charset="-128"/>
              </a:rPr>
              <a:t>Business Strategy</a:t>
            </a:r>
          </a:p>
        </p:txBody>
      </p:sp>
      <p:sp>
        <p:nvSpPr>
          <p:cNvPr id="142" name="Rectangle 2"/>
          <p:cNvSpPr/>
          <p:nvPr/>
        </p:nvSpPr>
        <p:spPr>
          <a:xfrm>
            <a:off x="3394659" y="3023036"/>
            <a:ext cx="2610806" cy="875288"/>
          </a:xfrm>
          <a:prstGeom prst="rect">
            <a:avLst/>
          </a:prstGeom>
          <a:solidFill>
            <a:srgbClr val="0070C0"/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Grande" pitchFamily="-84" charset="0"/>
                <a:ea typeface="MS PGothic" pitchFamily="34" charset="-128"/>
              </a:rPr>
              <a:t>Human Capital &amp; Talent Strategy</a:t>
            </a:r>
          </a:p>
        </p:txBody>
      </p:sp>
      <p:sp>
        <p:nvSpPr>
          <p:cNvPr id="143" name="Rectangle 3"/>
          <p:cNvSpPr/>
          <p:nvPr/>
        </p:nvSpPr>
        <p:spPr>
          <a:xfrm>
            <a:off x="5891643" y="4203802"/>
            <a:ext cx="2636418" cy="875248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Grande" pitchFamily="-84" charset="0"/>
                <a:ea typeface="MS PGothic" pitchFamily="34" charset="-128"/>
              </a:rPr>
              <a:t>Strategic Execution and Alignment</a:t>
            </a:r>
          </a:p>
        </p:txBody>
      </p:sp>
      <p:sp>
        <p:nvSpPr>
          <p:cNvPr id="144" name="Rectangle 4"/>
          <p:cNvSpPr/>
          <p:nvPr/>
        </p:nvSpPr>
        <p:spPr>
          <a:xfrm>
            <a:off x="8425143" y="5419971"/>
            <a:ext cx="2711744" cy="8585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Grande" pitchFamily="-84" charset="0"/>
                <a:ea typeface="MS PGothic" pitchFamily="34" charset="-128"/>
              </a:rPr>
              <a:t>Metrics and Analytics (Accountability)</a:t>
            </a:r>
          </a:p>
        </p:txBody>
      </p:sp>
      <p:sp>
        <p:nvSpPr>
          <p:cNvPr id="150" name="Title 1"/>
          <p:cNvSpPr txBox="1"/>
          <p:nvPr/>
        </p:nvSpPr>
        <p:spPr>
          <a:xfrm>
            <a:off x="311065" y="315863"/>
            <a:ext cx="11397964" cy="604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7" rIns="45707">
            <a:spAutoFit/>
          </a:bodyPr>
          <a:lstStyle>
            <a:lvl1pPr>
              <a:lnSpc>
                <a:spcPct val="90000"/>
              </a:lnSpc>
              <a:defRPr sz="2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3699" b="1" spc="67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Integrated Cascade of Choices</a:t>
            </a:r>
            <a:endParaRPr sz="3699" b="1" spc="67" dirty="0">
              <a:solidFill>
                <a:schemeClr val="bg1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173" name="ee4pContent1"/>
          <p:cNvSpPr txBox="1"/>
          <p:nvPr/>
        </p:nvSpPr>
        <p:spPr>
          <a:xfrm>
            <a:off x="1129809" y="2102037"/>
            <a:ext cx="169912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buSzPct val="100000"/>
              <a:buFont typeface="Trebuchet MS"/>
              <a:buChar char="​"/>
              <a:defRPr sz="2000">
                <a:solidFill>
                  <a:srgbClr val="FFFFFF"/>
                </a:solidFill>
              </a:defRPr>
            </a:lvl1pPr>
          </a:lstStyle>
          <a:p>
            <a:pPr defTabSz="609465" fontAlgn="base">
              <a:spcBef>
                <a:spcPct val="0"/>
              </a:spcBef>
              <a:spcAft>
                <a:spcPct val="0"/>
              </a:spcAft>
            </a:pPr>
            <a:endParaRPr sz="1800" dirty="0">
              <a:latin typeface="Lucida Grande" pitchFamily="-84" charset="0"/>
              <a:ea typeface="MS PGothic" pitchFamily="34" charset="-128"/>
            </a:endParaRPr>
          </a:p>
        </p:txBody>
      </p:sp>
      <p:sp>
        <p:nvSpPr>
          <p:cNvPr id="175" name="ee4pContent3"/>
          <p:cNvSpPr txBox="1"/>
          <p:nvPr/>
        </p:nvSpPr>
        <p:spPr>
          <a:xfrm>
            <a:off x="6689102" y="4583610"/>
            <a:ext cx="224111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buSzPct val="100000"/>
              <a:buFont typeface="Trebuchet MS"/>
              <a:buChar char="​"/>
              <a:defRPr sz="2000">
                <a:solidFill>
                  <a:srgbClr val="FFFFFF"/>
                </a:solidFill>
              </a:defRPr>
            </a:lvl1pPr>
          </a:lstStyle>
          <a:p>
            <a:pPr defTabSz="609465" fontAlgn="base">
              <a:spcBef>
                <a:spcPct val="0"/>
              </a:spcBef>
              <a:spcAft>
                <a:spcPct val="0"/>
              </a:spcAft>
            </a:pPr>
            <a:endParaRPr sz="1800" dirty="0">
              <a:latin typeface="Lucida Grande" pitchFamily="-84" charset="0"/>
              <a:ea typeface="MS PGothic" pitchFamily="34" charset="-128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AF691A95-6E58-407F-BE5E-8A21A9752832}"/>
              </a:ext>
            </a:extLst>
          </p:cNvPr>
          <p:cNvSpPr txBox="1">
            <a:spLocks/>
          </p:cNvSpPr>
          <p:nvPr/>
        </p:nvSpPr>
        <p:spPr>
          <a:xfrm>
            <a:off x="1588" y="6419730"/>
            <a:ext cx="12188824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/>
            <a:fld id="{63540EFE-A102-4086-A887-2211CCB2C6B3}" type="slidenum">
              <a:rPr lang="en-US" sz="1200">
                <a:solidFill>
                  <a:srgbClr val="000000"/>
                </a:solidFill>
                <a:latin typeface="Franklin Gothic Book" panose="020B0503020102020204"/>
              </a:rPr>
              <a:pPr algn="ctr" defTabSz="914126"/>
              <a:t>2</a:t>
            </a:fld>
            <a:endParaRPr lang="en-US" sz="1200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11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8086-60B4-4FE9-8F06-2BD4CA1C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11" y="0"/>
            <a:ext cx="12035589" cy="1295400"/>
          </a:xfrm>
        </p:spPr>
        <p:txBody>
          <a:bodyPr>
            <a:normAutofit/>
          </a:bodyPr>
          <a:lstStyle/>
          <a:p>
            <a:r>
              <a:rPr lang="en-US" dirty="0"/>
              <a:t>Potential Securities and Exchange Commission  Regulation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AFE24-ECC8-4F63-B841-C407B160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AC37E2B-957C-41DB-9F16-C983343B5A65}"/>
              </a:ext>
            </a:extLst>
          </p:cNvPr>
          <p:cNvSpPr txBox="1">
            <a:spLocks/>
          </p:cNvSpPr>
          <p:nvPr/>
        </p:nvSpPr>
        <p:spPr>
          <a:xfrm>
            <a:off x="4899171" y="1809821"/>
            <a:ext cx="7216942" cy="4096267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5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require more specific data vs previous “principles based” approach</a:t>
            </a:r>
          </a:p>
          <a:p>
            <a:pPr marL="457200" lvl="5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likely be four areas of specific data required: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Workforce Composition (including Contractors)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Employee Costs - comp, benefits, training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Turnover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Diversity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5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toward generally accepted HC measures, a la GAAP</a:t>
            </a:r>
          </a:p>
          <a:p>
            <a:pPr marL="457200" lvl="5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should only expect this to get broader …..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equity, employee engagement, representation by level, etc.</a:t>
            </a:r>
          </a:p>
          <a:p>
            <a:pPr marL="0" lvl="5" indent="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21285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468" name="Picture 4" descr="binoculars, macro, device">
            <a:extLst>
              <a:ext uri="{FF2B5EF4-FFF2-40B4-BE49-F238E27FC236}">
                <a16:creationId xmlns:a16="http://schemas.microsoft.com/office/drawing/2014/main" id="{7492559C-B733-43CB-9A30-DB5387737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0" y="2239746"/>
            <a:ext cx="4423953" cy="300337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24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E28E8-1D88-40A2-82C1-2251D3BE73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58F0A-A6E4-4D7C-B624-F5CC615C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D39C1B-F4B2-4FA9-946A-831E20EA66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Q&amp;A with Analizbeth - Insights">
            <a:extLst>
              <a:ext uri="{FF2B5EF4-FFF2-40B4-BE49-F238E27FC236}">
                <a16:creationId xmlns:a16="http://schemas.microsoft.com/office/drawing/2014/main" id="{694F328E-12D9-4867-B269-D5FA67C1C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9" b="10562"/>
          <a:stretch/>
        </p:blipFill>
        <p:spPr bwMode="auto">
          <a:xfrm>
            <a:off x="0" y="1259480"/>
            <a:ext cx="12192000" cy="55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1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410CB0-8D49-444E-AD18-ED4F0436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9" y="1459833"/>
            <a:ext cx="7526599" cy="5050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29FAA-995A-41A2-A88B-445564D1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69" y="894"/>
            <a:ext cx="11477810" cy="1295063"/>
          </a:xfrm>
        </p:spPr>
        <p:txBody>
          <a:bodyPr>
            <a:normAutofit/>
          </a:bodyPr>
          <a:lstStyle/>
          <a:p>
            <a:r>
              <a:rPr lang="en-US" sz="3699" b="1" dirty="0">
                <a:ea typeface="+mj-lt"/>
                <a:cs typeface="+mj-lt"/>
              </a:rPr>
              <a:t>How it “all fits together” – Company Example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C64E35D-1FDE-4C92-90EF-1C025990A115}"/>
              </a:ext>
            </a:extLst>
          </p:cNvPr>
          <p:cNvSpPr/>
          <p:nvPr/>
        </p:nvSpPr>
        <p:spPr>
          <a:xfrm>
            <a:off x="7915362" y="2056224"/>
            <a:ext cx="231461" cy="828208"/>
          </a:xfrm>
          <a:prstGeom prst="rightBrace">
            <a:avLst>
              <a:gd name="adj1" fmla="val 25371"/>
              <a:gd name="adj2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1CEFAE-1A8D-49AD-A58D-9EA8B1A1E4B2}"/>
              </a:ext>
            </a:extLst>
          </p:cNvPr>
          <p:cNvSpPr txBox="1">
            <a:spLocks/>
          </p:cNvSpPr>
          <p:nvPr/>
        </p:nvSpPr>
        <p:spPr>
          <a:xfrm>
            <a:off x="8578728" y="2041279"/>
            <a:ext cx="3195482" cy="4740692"/>
          </a:xfrm>
          <a:prstGeom prst="rect">
            <a:avLst/>
          </a:prstGeom>
        </p:spPr>
        <p:txBody>
          <a:bodyPr vert="horz" lIns="0" tIns="0" rIns="0" bIns="0" numCol="1" spcCol="914400" rtlCol="0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03">
              <a:spcAft>
                <a:spcPts val="1866"/>
              </a:spcAft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Franklin Gothic Medium" panose="020B0603020102020204"/>
              </a:rPr>
              <a:t>What strategic and financial outcomes does our Company need to deliver?</a:t>
            </a:r>
          </a:p>
          <a:p>
            <a:pPr marL="0" indent="0" defTabSz="914103">
              <a:spcAft>
                <a:spcPts val="1866"/>
              </a:spcAft>
              <a:buNone/>
              <a:defRPr/>
            </a:pPr>
            <a:endParaRPr lang="en-US" sz="100" dirty="0">
              <a:solidFill>
                <a:srgbClr val="000000"/>
              </a:solidFill>
              <a:latin typeface="Franklin Gothic Medium" panose="020B0603020102020204"/>
            </a:endParaRPr>
          </a:p>
          <a:p>
            <a:pPr marL="0" indent="0" defTabSz="914103">
              <a:spcAft>
                <a:spcPts val="1866"/>
              </a:spcAft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Franklin Gothic Medium" panose="020B0603020102020204"/>
              </a:rPr>
              <a:t>What value do our key stakeholders expect from us?</a:t>
            </a:r>
          </a:p>
          <a:p>
            <a:pPr marL="0" indent="0" defTabSz="914103">
              <a:spcAft>
                <a:spcPts val="1866"/>
              </a:spcAft>
              <a:buNone/>
              <a:defRPr/>
            </a:pPr>
            <a:endParaRPr lang="en-US" sz="1999" dirty="0">
              <a:solidFill>
                <a:srgbClr val="000000"/>
              </a:solidFill>
              <a:latin typeface="Franklin Gothic Medium" panose="020B0603020102020204"/>
            </a:endParaRPr>
          </a:p>
          <a:p>
            <a:pPr marL="0" indent="0" defTabSz="914103">
              <a:spcAft>
                <a:spcPts val="1866"/>
              </a:spcAft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Franklin Gothic Medium" panose="020B0603020102020204"/>
              </a:rPr>
              <a:t>What capabilities and culture are required to deliver value to our stakeholders and achieve our strategic and financial outcomes?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014A267D-1995-4827-9DE1-B56BF84680D3}"/>
              </a:ext>
            </a:extLst>
          </p:cNvPr>
          <p:cNvSpPr/>
          <p:nvPr/>
        </p:nvSpPr>
        <p:spPr>
          <a:xfrm>
            <a:off x="7915361" y="3848698"/>
            <a:ext cx="222498" cy="1875712"/>
          </a:xfrm>
          <a:prstGeom prst="rightBrace">
            <a:avLst>
              <a:gd name="adj1" fmla="val 26393"/>
              <a:gd name="adj2" fmla="val 49522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73D97932-A5AB-4A6A-BA22-F4B648365D23}"/>
              </a:ext>
            </a:extLst>
          </p:cNvPr>
          <p:cNvSpPr/>
          <p:nvPr/>
        </p:nvSpPr>
        <p:spPr>
          <a:xfrm>
            <a:off x="7915362" y="2970387"/>
            <a:ext cx="233022" cy="773341"/>
          </a:xfrm>
          <a:prstGeom prst="rightBrace">
            <a:avLst>
              <a:gd name="adj1" fmla="val 14402"/>
              <a:gd name="adj2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0C2CF1EB-868B-4CDA-80B4-7EE2101371FC}"/>
              </a:ext>
            </a:extLst>
          </p:cNvPr>
          <p:cNvSpPr txBox="1">
            <a:spLocks/>
          </p:cNvSpPr>
          <p:nvPr/>
        </p:nvSpPr>
        <p:spPr>
          <a:xfrm>
            <a:off x="1588" y="6419730"/>
            <a:ext cx="12188824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/>
            <a:fld id="{63540EFE-A102-4086-A887-2211CCB2C6B3}" type="slidenum">
              <a:rPr lang="en-US" sz="1200">
                <a:solidFill>
                  <a:srgbClr val="000000"/>
                </a:solidFill>
                <a:latin typeface="Franklin Gothic Book" panose="020B0503020102020204"/>
              </a:rPr>
              <a:pPr algn="ctr" defTabSz="914126"/>
              <a:t>3</a:t>
            </a:fld>
            <a:endParaRPr lang="en-US" sz="1200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1034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AF691A95-6E58-407F-BE5E-8A21A9752832}"/>
              </a:ext>
            </a:extLst>
          </p:cNvPr>
          <p:cNvSpPr txBox="1">
            <a:spLocks/>
          </p:cNvSpPr>
          <p:nvPr/>
        </p:nvSpPr>
        <p:spPr>
          <a:xfrm>
            <a:off x="1588" y="6419730"/>
            <a:ext cx="12188824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/>
            <a:fld id="{63540EFE-A102-4086-A887-2211CCB2C6B3}" type="slidenum">
              <a:rPr lang="en-US" sz="1200">
                <a:solidFill>
                  <a:srgbClr val="000000"/>
                </a:solidFill>
                <a:latin typeface="Franklin Gothic Book" panose="020B0503020102020204"/>
              </a:rPr>
              <a:pPr algn="ctr" defTabSz="914126"/>
              <a:t>4</a:t>
            </a:fld>
            <a:endParaRPr lang="en-US" sz="1200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7FE4A4-A195-4245-9B36-EF3003208FAD}"/>
              </a:ext>
            </a:extLst>
          </p:cNvPr>
          <p:cNvSpPr txBox="1">
            <a:spLocks/>
          </p:cNvSpPr>
          <p:nvPr/>
        </p:nvSpPr>
        <p:spPr>
          <a:xfrm>
            <a:off x="348916" y="459988"/>
            <a:ext cx="12636097" cy="13252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10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spc="67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ea typeface="+mj-lt"/>
                <a:cs typeface="+mj-lt"/>
                <a:sym typeface="Calibri Light"/>
              </a:rPr>
              <a:t>BUSINESS STRATEGY        HUMAN CAPITAL and TALENT STRATEGY</a:t>
            </a:r>
          </a:p>
        </p:txBody>
      </p:sp>
      <p:sp>
        <p:nvSpPr>
          <p:cNvPr id="11" name="Arrow: Right 7">
            <a:extLst>
              <a:ext uri="{FF2B5EF4-FFF2-40B4-BE49-F238E27FC236}">
                <a16:creationId xmlns:a16="http://schemas.microsoft.com/office/drawing/2014/main" id="{C14533AA-8F10-4FD8-896E-8F5EDBDE417A}"/>
              </a:ext>
            </a:extLst>
          </p:cNvPr>
          <p:cNvSpPr/>
          <p:nvPr/>
        </p:nvSpPr>
        <p:spPr>
          <a:xfrm>
            <a:off x="4208190" y="368656"/>
            <a:ext cx="568813" cy="5457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>
            <a:solidFill>
              <a:srgbClr val="32538F"/>
            </a:solidFill>
            <a:miter/>
          </a:ln>
        </p:spPr>
        <p:txBody>
          <a:bodyPr lIns="45707" rIns="4570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903B4-DFB6-40FC-8B37-8052C6777454}"/>
              </a:ext>
            </a:extLst>
          </p:cNvPr>
          <p:cNvSpPr/>
          <p:nvPr/>
        </p:nvSpPr>
        <p:spPr>
          <a:xfrm>
            <a:off x="4956369" y="2715738"/>
            <a:ext cx="4283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  <a:latin typeface="Montserrat Black" pitchFamily="2" charset="77"/>
              </a:rPr>
              <a:t>Where to Play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accent1"/>
              </a:solidFill>
              <a:latin typeface="Montserrat Black" pitchFamily="2" charset="7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accent1"/>
              </a:solidFill>
              <a:latin typeface="Montserrat Black" pitchFamily="2" charset="7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  <a:latin typeface="Montserrat Black" pitchFamily="2" charset="77"/>
              </a:rPr>
              <a:t>How to Win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solidFill>
                <a:schemeClr val="accent1"/>
              </a:solidFill>
              <a:effectLst/>
              <a:latin typeface="Montserrat Black" pitchFamily="2" charset="77"/>
            </a:endParaRPr>
          </a:p>
        </p:txBody>
      </p:sp>
      <p:pic>
        <p:nvPicPr>
          <p:cNvPr id="5" name="Graphic 4" descr="Map compass outline">
            <a:extLst>
              <a:ext uri="{FF2B5EF4-FFF2-40B4-BE49-F238E27FC236}">
                <a16:creationId xmlns:a16="http://schemas.microsoft.com/office/drawing/2014/main" id="{895BAAA3-64EC-4842-99AD-D4E5DA339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0129" y="2339750"/>
            <a:ext cx="1407695" cy="1407695"/>
          </a:xfrm>
          <a:prstGeom prst="rect">
            <a:avLst/>
          </a:prstGeom>
        </p:spPr>
      </p:pic>
      <p:pic>
        <p:nvPicPr>
          <p:cNvPr id="4" name="Graphic 3" descr="Playbook outline">
            <a:extLst>
              <a:ext uri="{FF2B5EF4-FFF2-40B4-BE49-F238E27FC236}">
                <a16:creationId xmlns:a16="http://schemas.microsoft.com/office/drawing/2014/main" id="{5B20134B-2454-4D99-B30F-CE42667FE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3094" y="4069083"/>
            <a:ext cx="1281764" cy="12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C1CB8-FE12-D04C-A945-88C395B4CA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EE64BB1-96C5-904B-823B-73EA70E3B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225" y="5007776"/>
            <a:ext cx="10713333" cy="78863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Global Supply Chain Refresh </a:t>
            </a:r>
          </a:p>
          <a:p>
            <a:r>
              <a:rPr lang="en-US" dirty="0">
                <a:solidFill>
                  <a:schemeClr val="bg1"/>
                </a:solidFill>
              </a:rPr>
              <a:t>March 2022</a:t>
            </a:r>
          </a:p>
        </p:txBody>
      </p:sp>
      <p:pic>
        <p:nvPicPr>
          <p:cNvPr id="9" name="Picture Placeholder 4" descr="A picture containing text, mountain, nature&#10;&#10;Description automatically generated">
            <a:extLst>
              <a:ext uri="{FF2B5EF4-FFF2-40B4-BE49-F238E27FC236}">
                <a16:creationId xmlns:a16="http://schemas.microsoft.com/office/drawing/2014/main" id="{3908120D-8CB2-754C-A247-A60D884E57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F3BF28-4CC0-4F83-A1C1-8796D0A5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608" y="3258724"/>
            <a:ext cx="10713333" cy="2099539"/>
          </a:xfrm>
        </p:spPr>
        <p:txBody>
          <a:bodyPr/>
          <a:lstStyle/>
          <a:p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Execution and Alignment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65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960F723-9CC4-4E9D-A777-C200932C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82605"/>
            <a:ext cx="10556240" cy="772160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chemeClr val="bg1"/>
                </a:solidFill>
                <a:ea typeface="+mj-lt"/>
                <a:cs typeface="+mj-lt"/>
              </a:rPr>
              <a:t>Outcomes of Effective HR Strategy Execution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112372-A796-4436-9E21-126E0D4D4F1F}"/>
              </a:ext>
            </a:extLst>
          </p:cNvPr>
          <p:cNvSpPr/>
          <p:nvPr/>
        </p:nvSpPr>
        <p:spPr>
          <a:xfrm>
            <a:off x="312820" y="1455815"/>
            <a:ext cx="2683042" cy="8371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pitchFamily="-84" charset="0"/>
                <a:ea typeface="MS PGothic" pitchFamily="34" charset="-128"/>
              </a:rPr>
              <a:t>Purpose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F1CE5D-6222-4424-81E6-076DD7036FA5}"/>
              </a:ext>
            </a:extLst>
          </p:cNvPr>
          <p:cNvSpPr/>
          <p:nvPr/>
        </p:nvSpPr>
        <p:spPr>
          <a:xfrm>
            <a:off x="312820" y="2704791"/>
            <a:ext cx="2683042" cy="8371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pitchFamily="-84" charset="0"/>
                <a:ea typeface="MS PGothic" pitchFamily="34" charset="-128"/>
              </a:rPr>
              <a:t>People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DF1343-689A-474D-B56B-09D59CEF909E}"/>
              </a:ext>
            </a:extLst>
          </p:cNvPr>
          <p:cNvSpPr/>
          <p:nvPr/>
        </p:nvSpPr>
        <p:spPr>
          <a:xfrm>
            <a:off x="304799" y="4053496"/>
            <a:ext cx="2683042" cy="8371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pitchFamily="-84" charset="0"/>
                <a:ea typeface="MS PGothic" pitchFamily="34" charset="-128"/>
              </a:rPr>
              <a:t>Process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2A980A-9872-4512-A25A-FA3D9A89DC7E}"/>
              </a:ext>
            </a:extLst>
          </p:cNvPr>
          <p:cNvSpPr/>
          <p:nvPr/>
        </p:nvSpPr>
        <p:spPr>
          <a:xfrm>
            <a:off x="304799" y="5538531"/>
            <a:ext cx="2683042" cy="8371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pitchFamily="-84" charset="0"/>
                <a:ea typeface="MS PGothic" pitchFamily="34" charset="-128"/>
              </a:rPr>
              <a:t>Payoff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EC6915-0030-4C2A-A216-4CC276709CE5}"/>
              </a:ext>
            </a:extLst>
          </p:cNvPr>
          <p:cNvSpPr txBox="1"/>
          <p:nvPr/>
        </p:nvSpPr>
        <p:spPr>
          <a:xfrm>
            <a:off x="3109495" y="1523402"/>
            <a:ext cx="8633471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655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Clarity of Purpose: Ensuring linkage to the company business purpose and higher-order strategic goals through goal cascade process and ongoing communications. </a:t>
            </a:r>
          </a:p>
          <a:p>
            <a:pPr marL="227013" indent="23495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en-US" sz="1600" b="1" i="1" dirty="0">
                <a:solidFill>
                  <a:schemeClr val="tx2"/>
                </a:solidFill>
                <a:latin typeface="Arial" panose="020B0604020202020204" pitchFamily="34" charset="0"/>
              </a:rPr>
              <a:t>HR understands how they create value!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D733FC-2746-4373-BD4D-7D1B5684C629}"/>
              </a:ext>
            </a:extLst>
          </p:cNvPr>
          <p:cNvSpPr txBox="1"/>
          <p:nvPr/>
        </p:nvSpPr>
        <p:spPr>
          <a:xfrm>
            <a:off x="3109495" y="2812944"/>
            <a:ext cx="8672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336550" fontAlgn="auto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Building the HR organization capabilities/talent to have “the functional domain expertise” to deliver functional excellence required for company strategy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35D0C-B244-4D69-B99E-4378E22FC1C8}"/>
              </a:ext>
            </a:extLst>
          </p:cNvPr>
          <p:cNvSpPr txBox="1"/>
          <p:nvPr/>
        </p:nvSpPr>
        <p:spPr>
          <a:xfrm>
            <a:off x="3109495" y="3866182"/>
            <a:ext cx="8766678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655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Top HR organizations are focused on continuous improvement, critically evaluating where their value is optimal and where they need improvement.  Methods to obtain stakeholder feedback exist.</a:t>
            </a:r>
            <a:endParaRPr lang="en-US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457200" indent="-33655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</a:t>
            </a:r>
            <a:r>
              <a:rPr lang="en-US" sz="16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esources are consistent with the requirements to deliver your company business strategy – be willing to make trade-offs and prioritize.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B33FA1-93FD-4E36-8C48-C2250BD6B327}"/>
              </a:ext>
            </a:extLst>
          </p:cNvPr>
          <p:cNvSpPr txBox="1"/>
          <p:nvPr/>
        </p:nvSpPr>
        <p:spPr>
          <a:xfrm>
            <a:off x="3109495" y="5490510"/>
            <a:ext cx="877069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6550" fontAlgn="t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Delivering real and consistent value to the enterprise and all stakeholders</a:t>
            </a:r>
          </a:p>
          <a:p>
            <a:pPr marL="457200" indent="-336550" fontAlgn="t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Demonstrating “Functional Excellence” for other functions in the organization</a:t>
            </a:r>
          </a:p>
          <a:p>
            <a:pPr marL="457200" indent="-336550" fontAlgn="t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Creating an HR Organization that is a desired place for top talent to come and to stay.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781B1D-F6C2-4491-BC0B-186BC3F63F6C}"/>
              </a:ext>
            </a:extLst>
          </p:cNvPr>
          <p:cNvCxnSpPr>
            <a:cxnSpLocks/>
          </p:cNvCxnSpPr>
          <p:nvPr/>
        </p:nvCxnSpPr>
        <p:spPr>
          <a:xfrm>
            <a:off x="3079752" y="2462464"/>
            <a:ext cx="9075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CB1AE6-A3C3-4E00-8015-D07F530BE588}"/>
              </a:ext>
            </a:extLst>
          </p:cNvPr>
          <p:cNvCxnSpPr>
            <a:cxnSpLocks/>
          </p:cNvCxnSpPr>
          <p:nvPr/>
        </p:nvCxnSpPr>
        <p:spPr>
          <a:xfrm>
            <a:off x="3079752" y="3711440"/>
            <a:ext cx="9075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407973-CF44-4F9F-9BDB-175E242525F0}"/>
              </a:ext>
            </a:extLst>
          </p:cNvPr>
          <p:cNvCxnSpPr>
            <a:cxnSpLocks/>
          </p:cNvCxnSpPr>
          <p:nvPr/>
        </p:nvCxnSpPr>
        <p:spPr>
          <a:xfrm>
            <a:off x="3079752" y="5341213"/>
            <a:ext cx="9075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1342CBA-E301-48CB-8D96-5EBDDADCC415}"/>
              </a:ext>
            </a:extLst>
          </p:cNvPr>
          <p:cNvSpPr txBox="1">
            <a:spLocks/>
          </p:cNvSpPr>
          <p:nvPr/>
        </p:nvSpPr>
        <p:spPr>
          <a:xfrm>
            <a:off x="1588" y="6419730"/>
            <a:ext cx="12188824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/>
            <a:fld id="{63540EFE-A102-4086-A887-2211CCB2C6B3}" type="slidenum">
              <a:rPr lang="en-US" sz="1200">
                <a:solidFill>
                  <a:srgbClr val="000000"/>
                </a:solidFill>
                <a:latin typeface="Franklin Gothic Book" panose="020B0503020102020204"/>
              </a:rPr>
              <a:pPr algn="ctr" defTabSz="914126"/>
              <a:t>6</a:t>
            </a:fld>
            <a:endParaRPr lang="en-US" sz="1200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0429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6BCF75-43E2-45FF-B58F-DD026022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171" y="2410116"/>
            <a:ext cx="3267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D918B7-E7D4-45A5-9DBD-676095F4830E}"/>
              </a:ext>
            </a:extLst>
          </p:cNvPr>
          <p:cNvSpPr txBox="1">
            <a:spLocks/>
          </p:cNvSpPr>
          <p:nvPr/>
        </p:nvSpPr>
        <p:spPr>
          <a:xfrm>
            <a:off x="219145" y="278295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6464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defTabSz="914377" fontAlgn="auto">
              <a:lnSpc>
                <a:spcPct val="8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700" spc="67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Comprehensive Strategy Execution is an Ongoing Expectation for CHROs to Demonstrate, Teach and Coach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145671-AA87-44B8-8564-41A00A24C7E9}"/>
              </a:ext>
            </a:extLst>
          </p:cNvPr>
          <p:cNvSpPr txBox="1">
            <a:spLocks/>
          </p:cNvSpPr>
          <p:nvPr/>
        </p:nvSpPr>
        <p:spPr>
          <a:xfrm>
            <a:off x="406620" y="1709076"/>
            <a:ext cx="606601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  <a:defRPr sz="2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684213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  <a:defRPr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546225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–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 Ten Reasons Strategies Fail (Forbes)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Having a plan simply for plans sake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understanding the environment or focusing on results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Partial commitment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having the right people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Writing a plan and putting it on the shelf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Unwillingness or inability to change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Having the wrong people in leadership positions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Ignoring marketplace reality, facts, and assumptions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accountability or follow through</a:t>
            </a:r>
          </a:p>
          <a:p>
            <a:pPr marL="577850" marR="0" lvl="0" indent="-577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Unrealistic goals or lack of focus and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64F3D-3344-40A9-858C-60CF1B7765DB}"/>
              </a:ext>
            </a:extLst>
          </p:cNvPr>
          <p:cNvSpPr txBox="1"/>
          <p:nvPr/>
        </p:nvSpPr>
        <p:spPr>
          <a:xfrm>
            <a:off x="6879364" y="5790909"/>
            <a:ext cx="481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you don’t have the right capabilities for your strategy, you’re playing pretend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70DC5-009C-429E-BF1F-E32FEA73A1FB}"/>
              </a:ext>
            </a:extLst>
          </p:cNvPr>
          <p:cNvSpPr txBox="1"/>
          <p:nvPr/>
        </p:nvSpPr>
        <p:spPr>
          <a:xfrm>
            <a:off x="608309" y="5396744"/>
            <a:ext cx="5240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Biggest sources of failure are capability and culture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41B19D-4ABB-42D5-B5A5-F7D57E958AD8}"/>
              </a:ext>
            </a:extLst>
          </p:cNvPr>
          <p:cNvSpPr txBox="1"/>
          <p:nvPr/>
        </p:nvSpPr>
        <p:spPr>
          <a:xfrm>
            <a:off x="6812198" y="1819305"/>
            <a:ext cx="4886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Strategies change and evolve as a function of environment and aspirations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79542D-F118-4166-8DE5-B59CF38150E5}"/>
              </a:ext>
            </a:extLst>
          </p:cNvPr>
          <p:cNvSpPr txBox="1"/>
          <p:nvPr/>
        </p:nvSpPr>
        <p:spPr>
          <a:xfrm>
            <a:off x="8245304" y="3530620"/>
            <a:ext cx="1925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one thing competition cannot replicate is your people and culture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8DDE183-A013-4116-A220-BF320FC44A29}"/>
              </a:ext>
            </a:extLst>
          </p:cNvPr>
          <p:cNvSpPr txBox="1">
            <a:spLocks/>
          </p:cNvSpPr>
          <p:nvPr/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540EFE-A102-4086-A887-2211CCB2C6B3}" type="slidenum">
              <a:rPr lang="en-US" sz="1200" smtClean="0"/>
              <a:pPr algn="ctr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708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9000-8120-43D7-AE23-C62CD3985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56" y="244402"/>
            <a:ext cx="11593802" cy="919098"/>
          </a:xfrm>
        </p:spPr>
        <p:txBody>
          <a:bodyPr/>
          <a:lstStyle/>
          <a:p>
            <a:r>
              <a:rPr lang="en-US" b="1" dirty="0"/>
              <a:t>Developing the “Critical HR Domain Expertise” for Functional Excellence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E0913-78F4-4B0E-A185-0809D57D87C2}"/>
              </a:ext>
            </a:extLst>
          </p:cNvPr>
          <p:cNvSpPr txBox="1"/>
          <p:nvPr/>
        </p:nvSpPr>
        <p:spPr>
          <a:xfrm>
            <a:off x="4044124" y="1687510"/>
            <a:ext cx="7673695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Business Dedicated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e.g., Dedicated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HR Partners to drive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business growth.  </a:t>
            </a:r>
          </a:p>
          <a:p>
            <a:pPr marL="344488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Unique HR Domain Expertise required to enable a business’s strategic people success and financial outcomes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(e.g., Human Capital Business Partner) 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 of Excellence/Expertise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Specialized talent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required to enable multiple businesses and functional success (e.g.,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Organization Effectiveness, Total Rewards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Operations or Shared Services, Enabled by Technology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The talent required to ensure the basic HR tools, processes and systems are effective and efficient (e.g., benefits administration, time and attendance, payroll, etc.)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Assistance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HR Talent “on-loan” including gig workers, or third-party HR vendors to the business to handle ad hoc needs, such as potential M&amp;A, special projects, etc. 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04141-88EE-46DC-9EE0-7C6402335024}"/>
              </a:ext>
            </a:extLst>
          </p:cNvPr>
          <p:cNvSpPr txBox="1"/>
          <p:nvPr/>
        </p:nvSpPr>
        <p:spPr>
          <a:xfrm>
            <a:off x="1320882" y="5537583"/>
            <a:ext cx="9568322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A holistic HR Model is required with appropriate knowledge and skills that works together to create business value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F6DF68D-1433-4EF2-A0D0-9C302881F703}"/>
              </a:ext>
            </a:extLst>
          </p:cNvPr>
          <p:cNvSpPr txBox="1">
            <a:spLocks/>
          </p:cNvSpPr>
          <p:nvPr/>
        </p:nvSpPr>
        <p:spPr>
          <a:xfrm>
            <a:off x="1588" y="6419730"/>
            <a:ext cx="12188824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/>
            <a:fld id="{63540EFE-A102-4086-A887-2211CCB2C6B3}" type="slidenum">
              <a:rPr lang="en-US" sz="1200">
                <a:solidFill>
                  <a:srgbClr val="000000"/>
                </a:solidFill>
                <a:latin typeface="Franklin Gothic Book" panose="020B0503020102020204"/>
              </a:rPr>
              <a:pPr algn="ctr" defTabSz="914126"/>
              <a:t>8</a:t>
            </a:fld>
            <a:endParaRPr lang="en-US" sz="1200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pic>
        <p:nvPicPr>
          <p:cNvPr id="58378" name="Picture 10" descr="Diverse Teams Produce Better Results | Leading in a Changing World">
            <a:extLst>
              <a:ext uri="{FF2B5EF4-FFF2-40B4-BE49-F238E27FC236}">
                <a16:creationId xmlns:a16="http://schemas.microsoft.com/office/drawing/2014/main" id="{C6A0B32A-B559-4A3F-AD70-FDA799A7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68" y="2032508"/>
            <a:ext cx="290852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2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52D6-A4A7-4CE2-8C63-E2D1EF06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8E6988-98AE-4D9E-A76F-57597A2171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999" y="1982905"/>
            <a:ext cx="6441313" cy="4197684"/>
          </a:xfr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4488" indent="-344488">
              <a:spcAft>
                <a:spcPts val="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the </a:t>
            </a:r>
            <a:r>
              <a:rPr lang="en-US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HR Domain Expertise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needed to deliver on your business strategies?  </a:t>
            </a:r>
          </a:p>
          <a:p>
            <a:pPr marL="344488" indent="0">
              <a:spcAft>
                <a:spcPts val="1000"/>
              </a:spcAft>
              <a:buSzPct val="80000"/>
              <a:buNone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there opportunities to improve?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>
              <a:spcAft>
                <a:spcPts val="10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</a:t>
            </a:r>
            <a:r>
              <a:rPr lang="en-US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evolve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HR Delivery Model to add more value – more effectiveness and efficiency?  What training, systems, processes or tools are needed?</a:t>
            </a:r>
          </a:p>
          <a:p>
            <a:pPr marL="344488" indent="-344488">
              <a:spcAft>
                <a:spcPts val="1000"/>
              </a:spcAft>
              <a:buSzPct val="80000"/>
              <a:buFont typeface="Wingdings" panose="05000000000000000000" pitchFamily="2" charset="2"/>
              <a:buChar char="q"/>
            </a:pP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>
              <a:spcAft>
                <a:spcPts val="10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a </a:t>
            </a:r>
            <a:r>
              <a:rPr lang="en-US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team that is aligned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deliver the value required to be a premier HR organization? </a:t>
            </a:r>
          </a:p>
        </p:txBody>
      </p:sp>
      <p:pic>
        <p:nvPicPr>
          <p:cNvPr id="6" name="Picture 4" descr="Cross Currents: How Contemporary Governance Reforms Challenge Board  Diversity | Lead Read Today | Lead Read Today">
            <a:extLst>
              <a:ext uri="{FF2B5EF4-FFF2-40B4-BE49-F238E27FC236}">
                <a16:creationId xmlns:a16="http://schemas.microsoft.com/office/drawing/2014/main" id="{13868DE4-1571-4A3F-8B2E-EFCDF0E6A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13112"/>
          <a:stretch/>
        </p:blipFill>
        <p:spPr bwMode="auto">
          <a:xfrm>
            <a:off x="7036853" y="2424314"/>
            <a:ext cx="4557175" cy="3053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656F31F-3DA1-4AAA-8D63-B4749DCFA8D6}"/>
              </a:ext>
            </a:extLst>
          </p:cNvPr>
          <p:cNvSpPr txBox="1">
            <a:spLocks/>
          </p:cNvSpPr>
          <p:nvPr/>
        </p:nvSpPr>
        <p:spPr>
          <a:xfrm>
            <a:off x="1588" y="6419730"/>
            <a:ext cx="12188824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/>
            <a:fld id="{63540EFE-A102-4086-A887-2211CCB2C6B3}" type="slidenum">
              <a:rPr lang="en-US" sz="1200">
                <a:solidFill>
                  <a:srgbClr val="000000"/>
                </a:solidFill>
                <a:latin typeface="Franklin Gothic Book" panose="020B0503020102020204"/>
              </a:rPr>
              <a:pPr algn="ctr" defTabSz="914126"/>
              <a:t>9</a:t>
            </a:fld>
            <a:endParaRPr lang="en-US" sz="1200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08413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Y5InRnQXCbIYq_qEtpz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Y5InRnQXCbIYq_qEtpz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Y5InRnQXCbIYq_qEtpz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MN 2020 Navy">
  <a:themeElements>
    <a:clrScheme name="EMN 2018 Navy">
      <a:dk1>
        <a:srgbClr val="646464"/>
      </a:dk1>
      <a:lt1>
        <a:sysClr val="window" lastClr="FFFFFF"/>
      </a:lt1>
      <a:dk2>
        <a:srgbClr val="646464"/>
      </a:dk2>
      <a:lt2>
        <a:srgbClr val="FFFFFF"/>
      </a:lt2>
      <a:accent1>
        <a:srgbClr val="0B3B60"/>
      </a:accent1>
      <a:accent2>
        <a:srgbClr val="F7B800"/>
      </a:accent2>
      <a:accent3>
        <a:srgbClr val="BED600"/>
      </a:accent3>
      <a:accent4>
        <a:srgbClr val="00B8E4"/>
      </a:accent4>
      <a:accent5>
        <a:srgbClr val="4C9E45"/>
      </a:accent5>
      <a:accent6>
        <a:srgbClr val="CD5A13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man Muted Orange">
        <a:dk1>
          <a:srgbClr val="646464"/>
        </a:dk1>
        <a:lt1>
          <a:srgbClr val="FFFFFF"/>
        </a:lt1>
        <a:dk2>
          <a:srgbClr val="646464"/>
        </a:dk2>
        <a:lt2>
          <a:srgbClr val="FFFFFF"/>
        </a:lt2>
        <a:accent1>
          <a:srgbClr val="CD5A13"/>
        </a:accent1>
        <a:accent2>
          <a:srgbClr val="C4C1A0"/>
        </a:accent2>
        <a:accent3>
          <a:srgbClr val="91B9A4"/>
        </a:accent3>
        <a:accent4>
          <a:srgbClr val="7E99AA"/>
        </a:accent4>
        <a:accent5>
          <a:srgbClr val="FAAE8A"/>
        </a:accent5>
        <a:accent6>
          <a:srgbClr val="C1C1C1"/>
        </a:accent6>
        <a:hlink>
          <a:srgbClr val="0000FF"/>
        </a:hlink>
        <a:folHlink>
          <a:srgbClr val="800080"/>
        </a:folHlink>
      </a:clrScheme>
    </a:extraClrScheme>
  </a:extraClrSchemeLst>
  <a:extLst>
    <a:ext uri="{05A4C25C-085E-4340-85A3-A5531E510DB2}">
      <thm15:themeFamily xmlns:thm15="http://schemas.microsoft.com/office/thememl/2012/main" name="EMN 2020 Navy" id="{B94B31C3-5280-CD42-A7A7-535D3238F7EC}" vid="{620B0485-73D1-DB41-ABB2-4202A046EC0F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wer Right">
  <a:themeElements>
    <a:clrScheme name="EMN 2018 Navy">
      <a:dk1>
        <a:srgbClr val="646464"/>
      </a:dk1>
      <a:lt1>
        <a:sysClr val="window" lastClr="FFFFFF"/>
      </a:lt1>
      <a:dk2>
        <a:srgbClr val="646464"/>
      </a:dk2>
      <a:lt2>
        <a:srgbClr val="FFFFFF"/>
      </a:lt2>
      <a:accent1>
        <a:srgbClr val="0B3B60"/>
      </a:accent1>
      <a:accent2>
        <a:srgbClr val="F7B800"/>
      </a:accent2>
      <a:accent3>
        <a:srgbClr val="BED600"/>
      </a:accent3>
      <a:accent4>
        <a:srgbClr val="00B8E4"/>
      </a:accent4>
      <a:accent5>
        <a:srgbClr val="4C9E45"/>
      </a:accent5>
      <a:accent6>
        <a:srgbClr val="CD5A13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man Muted Orange">
        <a:dk1>
          <a:srgbClr val="646464"/>
        </a:dk1>
        <a:lt1>
          <a:srgbClr val="FFFFFF"/>
        </a:lt1>
        <a:dk2>
          <a:srgbClr val="646464"/>
        </a:dk2>
        <a:lt2>
          <a:srgbClr val="FFFFFF"/>
        </a:lt2>
        <a:accent1>
          <a:srgbClr val="CD5A13"/>
        </a:accent1>
        <a:accent2>
          <a:srgbClr val="C4C1A0"/>
        </a:accent2>
        <a:accent3>
          <a:srgbClr val="91B9A4"/>
        </a:accent3>
        <a:accent4>
          <a:srgbClr val="7E99AA"/>
        </a:accent4>
        <a:accent5>
          <a:srgbClr val="FAAE8A"/>
        </a:accent5>
        <a:accent6>
          <a:srgbClr val="C1C1C1"/>
        </a:accent6>
        <a:hlink>
          <a:srgbClr val="0000FF"/>
        </a:hlink>
        <a:folHlink>
          <a:srgbClr val="800080"/>
        </a:folHlink>
      </a:clrScheme>
    </a:extraClrScheme>
  </a:extraClrSchemeLst>
  <a:extLst>
    <a:ext uri="{05A4C25C-085E-4340-85A3-A5531E510DB2}">
      <thm15:themeFamily xmlns:thm15="http://schemas.microsoft.com/office/thememl/2012/main" name="EMN 2020 Navy Template" id="{05774A87-69FF-B74B-A753-349727F65A5F}" vid="{50B3D8AD-C5B3-6443-8FA5-4BA013CA5869}"/>
    </a:ext>
  </a:extLst>
</a:theme>
</file>

<file path=ppt/theme/theme3.xml><?xml version="1.0" encoding="utf-8"?>
<a:theme xmlns:a="http://schemas.openxmlformats.org/drawingml/2006/main" name="Lower Gray Gradient">
  <a:themeElements>
    <a:clrScheme name="EMN 2018 Navy">
      <a:dk1>
        <a:srgbClr val="646464"/>
      </a:dk1>
      <a:lt1>
        <a:sysClr val="window" lastClr="FFFFFF"/>
      </a:lt1>
      <a:dk2>
        <a:srgbClr val="646464"/>
      </a:dk2>
      <a:lt2>
        <a:srgbClr val="FFFFFF"/>
      </a:lt2>
      <a:accent1>
        <a:srgbClr val="0B3B60"/>
      </a:accent1>
      <a:accent2>
        <a:srgbClr val="F7B800"/>
      </a:accent2>
      <a:accent3>
        <a:srgbClr val="BED600"/>
      </a:accent3>
      <a:accent4>
        <a:srgbClr val="00B8E4"/>
      </a:accent4>
      <a:accent5>
        <a:srgbClr val="4C9E45"/>
      </a:accent5>
      <a:accent6>
        <a:srgbClr val="CD5A13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man Muted Orange">
        <a:dk1>
          <a:srgbClr val="646464"/>
        </a:dk1>
        <a:lt1>
          <a:srgbClr val="FFFFFF"/>
        </a:lt1>
        <a:dk2>
          <a:srgbClr val="646464"/>
        </a:dk2>
        <a:lt2>
          <a:srgbClr val="FFFFFF"/>
        </a:lt2>
        <a:accent1>
          <a:srgbClr val="CD5A13"/>
        </a:accent1>
        <a:accent2>
          <a:srgbClr val="C4C1A0"/>
        </a:accent2>
        <a:accent3>
          <a:srgbClr val="91B9A4"/>
        </a:accent3>
        <a:accent4>
          <a:srgbClr val="7E99AA"/>
        </a:accent4>
        <a:accent5>
          <a:srgbClr val="FAAE8A"/>
        </a:accent5>
        <a:accent6>
          <a:srgbClr val="C1C1C1"/>
        </a:accent6>
        <a:hlink>
          <a:srgbClr val="0000FF"/>
        </a:hlink>
        <a:folHlink>
          <a:srgbClr val="800080"/>
        </a:folHlink>
      </a:clrScheme>
    </a:extraClrScheme>
  </a:extraClrSchemeLst>
  <a:extLst>
    <a:ext uri="{05A4C25C-085E-4340-85A3-A5531E510DB2}">
      <thm15:themeFamily xmlns:thm15="http://schemas.microsoft.com/office/thememl/2012/main" name="EMN 2020 Navy Template" id="{05774A87-69FF-B74B-A753-349727F65A5F}" vid="{7483FDB2-8BA0-B543-892E-6AE9ED6CF684}"/>
    </a:ext>
  </a:extLst>
</a:theme>
</file>

<file path=ppt/theme/theme4.xml><?xml version="1.0" encoding="utf-8"?>
<a:theme xmlns:a="http://schemas.openxmlformats.org/drawingml/2006/main" name="Upper Left">
  <a:themeElements>
    <a:clrScheme name="EMN 2018 Navy">
      <a:dk1>
        <a:srgbClr val="646464"/>
      </a:dk1>
      <a:lt1>
        <a:sysClr val="window" lastClr="FFFFFF"/>
      </a:lt1>
      <a:dk2>
        <a:srgbClr val="646464"/>
      </a:dk2>
      <a:lt2>
        <a:srgbClr val="FFFFFF"/>
      </a:lt2>
      <a:accent1>
        <a:srgbClr val="0B3B60"/>
      </a:accent1>
      <a:accent2>
        <a:srgbClr val="F7B800"/>
      </a:accent2>
      <a:accent3>
        <a:srgbClr val="BED600"/>
      </a:accent3>
      <a:accent4>
        <a:srgbClr val="00B8E4"/>
      </a:accent4>
      <a:accent5>
        <a:srgbClr val="4C9E45"/>
      </a:accent5>
      <a:accent6>
        <a:srgbClr val="CD5A13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man Muted Orange">
        <a:dk1>
          <a:srgbClr val="646464"/>
        </a:dk1>
        <a:lt1>
          <a:srgbClr val="FFFFFF"/>
        </a:lt1>
        <a:dk2>
          <a:srgbClr val="646464"/>
        </a:dk2>
        <a:lt2>
          <a:srgbClr val="FFFFFF"/>
        </a:lt2>
        <a:accent1>
          <a:srgbClr val="CD5A13"/>
        </a:accent1>
        <a:accent2>
          <a:srgbClr val="C4C1A0"/>
        </a:accent2>
        <a:accent3>
          <a:srgbClr val="91B9A4"/>
        </a:accent3>
        <a:accent4>
          <a:srgbClr val="7E99AA"/>
        </a:accent4>
        <a:accent5>
          <a:srgbClr val="FAEA8A"/>
        </a:accent5>
        <a:accent6>
          <a:srgbClr val="C1C1C1"/>
        </a:accent6>
        <a:hlink>
          <a:srgbClr val="0000FF"/>
        </a:hlink>
        <a:folHlink>
          <a:srgbClr val="800080"/>
        </a:folHlink>
      </a:clrScheme>
    </a:extraClrScheme>
  </a:extraClrSchemeLst>
  <a:extLst>
    <a:ext uri="{05A4C25C-085E-4340-85A3-A5531E510DB2}">
      <thm15:themeFamily xmlns:thm15="http://schemas.microsoft.com/office/thememl/2012/main" name="EMN 2020 Navy Template" id="{05774A87-69FF-B74B-A753-349727F65A5F}" vid="{6D03B1C9-4D74-F14F-A1A6-744DB68C67C0}"/>
    </a:ext>
  </a:extLst>
</a:theme>
</file>

<file path=ppt/theme/theme5.xml><?xml version="1.0" encoding="utf-8"?>
<a:theme xmlns:a="http://schemas.openxmlformats.org/drawingml/2006/main" name="7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23052"/>
      </a:accent1>
      <a:accent2>
        <a:srgbClr val="0B3B60"/>
      </a:accent2>
      <a:accent3>
        <a:srgbClr val="8C8C8C"/>
      </a:accent3>
      <a:accent4>
        <a:srgbClr val="D8D8D8"/>
      </a:accent4>
      <a:accent5>
        <a:srgbClr val="F6F6F6"/>
      </a:accent5>
      <a:accent6>
        <a:srgbClr val="4D4D4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23052"/>
        </a:accent1>
        <a:accent2>
          <a:srgbClr val="0B3B60"/>
        </a:accent2>
        <a:accent3>
          <a:srgbClr val="8C8C8C"/>
        </a:accent3>
        <a:accent4>
          <a:srgbClr val="D8D8D8"/>
        </a:accent4>
        <a:accent5>
          <a:srgbClr val="F6F6F6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T3310_OFF.potx" id="{E891ED6E-395B-4CA1-8B3F-EF03F92B98AC}" vid="{58831CE0-5740-43BB-AEC2-ED9C942ABDDF}"/>
    </a:ext>
  </a:extLst>
</a:theme>
</file>

<file path=ppt/theme/theme6.xml><?xml version="1.0" encoding="utf-8"?>
<a:theme xmlns:a="http://schemas.openxmlformats.org/drawingml/2006/main" name="13_Office Theme">
  <a:themeElements>
    <a:clrScheme name="NOVA">
      <a:dk1>
        <a:srgbClr val="000000"/>
      </a:dk1>
      <a:lt1>
        <a:srgbClr val="FFFFFF"/>
      </a:lt1>
      <a:dk2>
        <a:srgbClr val="00629B"/>
      </a:dk2>
      <a:lt2>
        <a:srgbClr val="FFFFFF"/>
      </a:lt2>
      <a:accent1>
        <a:srgbClr val="00629B"/>
      </a:accent1>
      <a:accent2>
        <a:srgbClr val="00C1B5"/>
      </a:accent2>
      <a:accent3>
        <a:srgbClr val="E5EFF4"/>
      </a:accent3>
      <a:accent4>
        <a:srgbClr val="EAEAEA"/>
      </a:accent4>
      <a:accent5>
        <a:srgbClr val="000000"/>
      </a:accent5>
      <a:accent6>
        <a:srgbClr val="FFFFFF"/>
      </a:accent6>
      <a:hlink>
        <a:srgbClr val="00629B"/>
      </a:hlink>
      <a:folHlink>
        <a:srgbClr val="00C1B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8720004-094_Eastman_2021_ID_PPT_Template_hz2.pptx" id="{FE367796-E1CD-8C44-B6EC-E8F7194D083A}" vid="{BC7F4F7C-4855-2648-B0B0-A9759C18B759}"/>
    </a:ext>
  </a:extLst>
</a:theme>
</file>

<file path=ppt/theme/theme7.xml><?xml version="1.0" encoding="utf-8"?>
<a:theme xmlns:a="http://schemas.openxmlformats.org/drawingml/2006/main" name="10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23052"/>
      </a:accent1>
      <a:accent2>
        <a:srgbClr val="0B3B60"/>
      </a:accent2>
      <a:accent3>
        <a:srgbClr val="8C8C8C"/>
      </a:accent3>
      <a:accent4>
        <a:srgbClr val="D8D8D8"/>
      </a:accent4>
      <a:accent5>
        <a:srgbClr val="F6F6F6"/>
      </a:accent5>
      <a:accent6>
        <a:srgbClr val="4D4D4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23052"/>
        </a:accent1>
        <a:accent2>
          <a:srgbClr val="0B3B60"/>
        </a:accent2>
        <a:accent3>
          <a:srgbClr val="8C8C8C"/>
        </a:accent3>
        <a:accent4>
          <a:srgbClr val="D8D8D8"/>
        </a:accent4>
        <a:accent5>
          <a:srgbClr val="F6F6F6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T3310_OFF.potx" id="{E891ED6E-395B-4CA1-8B3F-EF03F92B98AC}" vid="{58831CE0-5740-43BB-AEC2-ED9C942ABDDF}"/>
    </a:ext>
  </a:extLst>
</a:theme>
</file>

<file path=ppt/theme/theme8.xml><?xml version="1.0" encoding="utf-8"?>
<a:theme xmlns:a="http://schemas.openxmlformats.org/drawingml/2006/main" name="5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23052"/>
      </a:accent1>
      <a:accent2>
        <a:srgbClr val="0B3B60"/>
      </a:accent2>
      <a:accent3>
        <a:srgbClr val="8C8C8C"/>
      </a:accent3>
      <a:accent4>
        <a:srgbClr val="D8D8D8"/>
      </a:accent4>
      <a:accent5>
        <a:srgbClr val="F6F6F6"/>
      </a:accent5>
      <a:accent6>
        <a:srgbClr val="4D4D4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23052"/>
        </a:accent1>
        <a:accent2>
          <a:srgbClr val="0B3B60"/>
        </a:accent2>
        <a:accent3>
          <a:srgbClr val="8C8C8C"/>
        </a:accent3>
        <a:accent4>
          <a:srgbClr val="D8D8D8"/>
        </a:accent4>
        <a:accent5>
          <a:srgbClr val="F6F6F6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T3310_OFF.potx" id="{E891ED6E-395B-4CA1-8B3F-EF03F92B98AC}" vid="{58831CE0-5740-43BB-AEC2-ED9C942ABDDF}"/>
    </a:ext>
  </a:extLst>
</a:theme>
</file>

<file path=ppt/theme/theme9.xml><?xml version="1.0" encoding="utf-8"?>
<a:theme xmlns:a="http://schemas.openxmlformats.org/drawingml/2006/main" name="14_Office Theme">
  <a:themeElements>
    <a:clrScheme name="NOVA">
      <a:dk1>
        <a:srgbClr val="000000"/>
      </a:dk1>
      <a:lt1>
        <a:srgbClr val="FFFFFF"/>
      </a:lt1>
      <a:dk2>
        <a:srgbClr val="00629B"/>
      </a:dk2>
      <a:lt2>
        <a:srgbClr val="FFFFFF"/>
      </a:lt2>
      <a:accent1>
        <a:srgbClr val="00629B"/>
      </a:accent1>
      <a:accent2>
        <a:srgbClr val="00C1B5"/>
      </a:accent2>
      <a:accent3>
        <a:srgbClr val="E5EFF4"/>
      </a:accent3>
      <a:accent4>
        <a:srgbClr val="EAEAEA"/>
      </a:accent4>
      <a:accent5>
        <a:srgbClr val="000000"/>
      </a:accent5>
      <a:accent6>
        <a:srgbClr val="FFFFFF"/>
      </a:accent6>
      <a:hlink>
        <a:srgbClr val="00629B"/>
      </a:hlink>
      <a:folHlink>
        <a:srgbClr val="00C1B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8720004-094_Eastman_2021_ID_PPT_Template_hz2.pptx" id="{FE367796-E1CD-8C44-B6EC-E8F7194D083A}" vid="{BC7F4F7C-4855-2648-B0B0-A9759C18B75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E7606B77BE04E9F08A7E8DFDC24F6" ma:contentTypeVersion="4" ma:contentTypeDescription="Create a new document." ma:contentTypeScope="" ma:versionID="1a116183412d97e61a3e559fafe8655c">
  <xsd:schema xmlns:xsd="http://www.w3.org/2001/XMLSchema" xmlns:xs="http://www.w3.org/2001/XMLSchema" xmlns:p="http://schemas.microsoft.com/office/2006/metadata/properties" xmlns:ns2="87eb6aeb-60e4-4b27-a2eb-7ee827b915e9" targetNamespace="http://schemas.microsoft.com/office/2006/metadata/properties" ma:root="true" ma:fieldsID="bd64df9f18fcfd1912f3c5f68ad06661" ns2:_="">
    <xsd:import namespace="87eb6aeb-60e4-4b27-a2eb-7ee827b915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b6aeb-60e4-4b27-a2eb-7ee827b915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CEFB01-43CA-4FFA-B7E1-A3BA5E15C753}">
  <ds:schemaRefs>
    <ds:schemaRef ds:uri="87eb6aeb-60e4-4b27-a2eb-7ee827b915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4B2AA1-963B-4C8B-BF7D-93FB1698C8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553492-DF39-4803-BF86-06E7B6D28F37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87eb6aeb-60e4-4b27-a2eb-7ee827b915e9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EMN 2020 Navy</Template>
  <TotalTime>1919</TotalTime>
  <Words>1278</Words>
  <Application>Microsoft Office PowerPoint</Application>
  <PresentationFormat>Widescreen</PresentationFormat>
  <Paragraphs>169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Arial</vt:lpstr>
      <vt:lpstr>Calibri</vt:lpstr>
      <vt:lpstr>Franklin Gothic Book</vt:lpstr>
      <vt:lpstr>Franklin Gothic Medium</vt:lpstr>
      <vt:lpstr>Lucida Grande</vt:lpstr>
      <vt:lpstr>Montserrat Black</vt:lpstr>
      <vt:lpstr>Segoe UI</vt:lpstr>
      <vt:lpstr>System Font Regular</vt:lpstr>
      <vt:lpstr>Trebuchet MS</vt:lpstr>
      <vt:lpstr>Wingdings</vt:lpstr>
      <vt:lpstr>EMN 2020 Navy</vt:lpstr>
      <vt:lpstr>Lower Right</vt:lpstr>
      <vt:lpstr>Lower Gray Gradient</vt:lpstr>
      <vt:lpstr>Upper Left</vt:lpstr>
      <vt:lpstr>7_White</vt:lpstr>
      <vt:lpstr>13_Office Theme</vt:lpstr>
      <vt:lpstr>10_White</vt:lpstr>
      <vt:lpstr>5_White</vt:lpstr>
      <vt:lpstr>14_Office Theme</vt:lpstr>
      <vt:lpstr>think-cell Slide</vt:lpstr>
      <vt:lpstr>HR Strategy and Operations </vt:lpstr>
      <vt:lpstr>PowerPoint Presentation</vt:lpstr>
      <vt:lpstr>How it “all fits together” – Company Example </vt:lpstr>
      <vt:lpstr>PowerPoint Presentation</vt:lpstr>
      <vt:lpstr>Strategic Execution and Alignment </vt:lpstr>
      <vt:lpstr>Outcomes of Effective HR Strategy Execution </vt:lpstr>
      <vt:lpstr>PowerPoint Presentation</vt:lpstr>
      <vt:lpstr>Developing the “Critical HR Domain Expertise” for Functional Excellence </vt:lpstr>
      <vt:lpstr>Discussion Questions</vt:lpstr>
      <vt:lpstr>Metrics, Scorecard &amp; Analytics</vt:lpstr>
      <vt:lpstr>Measurement is key to your strategy and operations</vt:lpstr>
      <vt:lpstr>At Cigna we dove deep into five basic areas</vt:lpstr>
      <vt:lpstr>PowerPoint Presentation</vt:lpstr>
      <vt:lpstr>    Turnover </vt:lpstr>
      <vt:lpstr>    Diversity </vt:lpstr>
      <vt:lpstr>Succession</vt:lpstr>
      <vt:lpstr>Talent Management</vt:lpstr>
      <vt:lpstr>Good Analytics</vt:lpstr>
      <vt:lpstr>Things on the horizon to stay engaged and focused on</vt:lpstr>
      <vt:lpstr>Potential Securities and Exchange Commission  Regulation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Capability – Integration Workshop Planning</dc:title>
  <dc:creator>Simmers, Mendy</dc:creator>
  <cp:lastModifiedBy>Debbie Knaack</cp:lastModifiedBy>
  <cp:revision>39</cp:revision>
  <cp:lastPrinted>2022-06-05T07:08:57Z</cp:lastPrinted>
  <dcterms:created xsi:type="dcterms:W3CDTF">2022-02-22T20:28:03Z</dcterms:created>
  <dcterms:modified xsi:type="dcterms:W3CDTF">2022-06-05T07:15:04Z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0x01010037DE7606B77BE04E9F08A7E8DFDC24F6</vt:lpwstr>
  </property>
</Properties>
</file>