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22B"/>
    <a:srgbClr val="D1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59"/>
  </p:normalViewPr>
  <p:slideViewPr>
    <p:cSldViewPr snapToGrid="0" snapToObjects="1">
      <p:cViewPr varScale="1">
        <p:scale>
          <a:sx n="65" d="100"/>
          <a:sy n="65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5B24-497E-8143-9F94-4D06BA72D75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6F4-37A9-0446-871D-23418D8543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5B24-497E-8143-9F94-4D06BA72D75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6F4-37A9-0446-871D-23418D8543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5B24-497E-8143-9F94-4D06BA72D75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6F4-37A9-0446-871D-23418D8543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5B24-497E-8143-9F94-4D06BA72D75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6F4-37A9-0446-871D-23418D8543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5B24-497E-8143-9F94-4D06BA72D75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6F4-37A9-0446-871D-23418D8543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5B24-497E-8143-9F94-4D06BA72D75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6F4-37A9-0446-871D-23418D8543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5B24-497E-8143-9F94-4D06BA72D75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6F4-37A9-0446-871D-23418D8543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5B24-497E-8143-9F94-4D06BA72D75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6F4-37A9-0446-871D-23418D8543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5B24-497E-8143-9F94-4D06BA72D75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6F4-37A9-0446-871D-23418D8543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5B24-497E-8143-9F94-4D06BA72D75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6F4-37A9-0446-871D-23418D8543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5B24-497E-8143-9F94-4D06BA72D75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6F4-37A9-0446-871D-23418D8543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95B24-497E-8143-9F94-4D06BA72D75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06F4-37A9-0446-871D-23418D854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8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1222B"/>
              </a:gs>
              <a:gs pos="46000">
                <a:srgbClr val="D1222B"/>
              </a:gs>
              <a:gs pos="91000">
                <a:srgbClr val="BC222B"/>
              </a:gs>
              <a:gs pos="100000">
                <a:srgbClr val="D122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73" y="4157736"/>
            <a:ext cx="1524000" cy="15246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1" t="7624" r="22445" b="7140"/>
          <a:stretch/>
        </p:blipFill>
        <p:spPr>
          <a:xfrm>
            <a:off x="4734156" y="1828800"/>
            <a:ext cx="272368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55171"/>
          </a:xfrm>
          <a:prstGeom prst="rect">
            <a:avLst/>
          </a:prstGeom>
          <a:gradFill>
            <a:gsLst>
              <a:gs pos="0">
                <a:srgbClr val="D1222B"/>
              </a:gs>
              <a:gs pos="46000">
                <a:srgbClr val="D1222B"/>
              </a:gs>
              <a:gs pos="91000">
                <a:srgbClr val="BC222B"/>
              </a:gs>
              <a:gs pos="100000">
                <a:srgbClr val="D122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7AB4B8-4A12-4BC4-A0A4-1082EC54C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570" y="-59195"/>
            <a:ext cx="8888413" cy="528638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Adobe Gurmukhi" charset="0"/>
                <a:ea typeface="Adobe Gurmukhi" charset="0"/>
                <a:cs typeface="Adobe Gurmukhi" charset="0"/>
              </a:rPr>
              <a:t>National Academy of Human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68734D-3D1B-48FF-9DE3-8580DF83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109" y="25766"/>
            <a:ext cx="444308" cy="5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55171"/>
          </a:xfrm>
          <a:prstGeom prst="rect">
            <a:avLst/>
          </a:prstGeom>
          <a:gradFill>
            <a:gsLst>
              <a:gs pos="0">
                <a:srgbClr val="D1222B"/>
              </a:gs>
              <a:gs pos="46000">
                <a:srgbClr val="D1222B"/>
              </a:gs>
              <a:gs pos="91000">
                <a:srgbClr val="BC222B"/>
              </a:gs>
              <a:gs pos="100000">
                <a:srgbClr val="D122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7AB4B8-4A12-4BC4-A0A4-1082EC54C498}"/>
              </a:ext>
            </a:extLst>
          </p:cNvPr>
          <p:cNvSpPr txBox="1">
            <a:spLocks/>
          </p:cNvSpPr>
          <p:nvPr/>
        </p:nvSpPr>
        <p:spPr>
          <a:xfrm>
            <a:off x="155570" y="-59195"/>
            <a:ext cx="8888413" cy="528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>
                <a:solidFill>
                  <a:schemeClr val="bg1"/>
                </a:solidFill>
                <a:latin typeface="Adobe Gurmukhi" charset="0"/>
                <a:ea typeface="Adobe Gurmukhi" charset="0"/>
                <a:cs typeface="Adobe Gurmukhi" charset="0"/>
              </a:rPr>
              <a:t>National Academy of Human Resources</a:t>
            </a:r>
            <a:endParaRPr lang="en-US" sz="2000" dirty="0">
              <a:solidFill>
                <a:schemeClr val="bg1"/>
              </a:solidFill>
              <a:latin typeface="Adobe Gurmukhi" charset="0"/>
              <a:ea typeface="Adobe Gurmukhi" charset="0"/>
              <a:cs typeface="Adobe Gurmukhi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AE596-6C74-4EF5-8985-5F49D3D52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109" y="25766"/>
            <a:ext cx="444308" cy="5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6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55171"/>
          </a:xfrm>
          <a:prstGeom prst="rect">
            <a:avLst/>
          </a:prstGeom>
          <a:gradFill>
            <a:gsLst>
              <a:gs pos="0">
                <a:srgbClr val="D1222B"/>
              </a:gs>
              <a:gs pos="46000">
                <a:srgbClr val="D1222B"/>
              </a:gs>
              <a:gs pos="91000">
                <a:srgbClr val="BC222B"/>
              </a:gs>
              <a:gs pos="100000">
                <a:srgbClr val="D122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7AB4B8-4A12-4BC4-A0A4-1082EC54C498}"/>
              </a:ext>
            </a:extLst>
          </p:cNvPr>
          <p:cNvSpPr txBox="1">
            <a:spLocks/>
          </p:cNvSpPr>
          <p:nvPr/>
        </p:nvSpPr>
        <p:spPr>
          <a:xfrm>
            <a:off x="155570" y="-59195"/>
            <a:ext cx="8888413" cy="528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>
                <a:solidFill>
                  <a:schemeClr val="bg1"/>
                </a:solidFill>
                <a:latin typeface="Adobe Gurmukhi" charset="0"/>
                <a:ea typeface="Adobe Gurmukhi" charset="0"/>
                <a:cs typeface="Adobe Gurmukhi" charset="0"/>
              </a:rPr>
              <a:t>National Academy of Human Resources</a:t>
            </a:r>
            <a:endParaRPr lang="en-US" sz="2000" dirty="0">
              <a:solidFill>
                <a:schemeClr val="bg1"/>
              </a:solidFill>
              <a:latin typeface="Adobe Gurmukhi" charset="0"/>
              <a:ea typeface="Adobe Gurmukhi" charset="0"/>
              <a:cs typeface="Adobe Gurmukh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52262-37DD-4075-A530-01F59FE1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109" y="25766"/>
            <a:ext cx="444308" cy="5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6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55171"/>
          </a:xfrm>
          <a:prstGeom prst="rect">
            <a:avLst/>
          </a:prstGeom>
          <a:gradFill>
            <a:gsLst>
              <a:gs pos="0">
                <a:srgbClr val="D1222B"/>
              </a:gs>
              <a:gs pos="46000">
                <a:srgbClr val="D1222B"/>
              </a:gs>
              <a:gs pos="91000">
                <a:srgbClr val="BC222B"/>
              </a:gs>
              <a:gs pos="100000">
                <a:srgbClr val="D122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7AB4B8-4A12-4BC4-A0A4-1082EC54C498}"/>
              </a:ext>
            </a:extLst>
          </p:cNvPr>
          <p:cNvSpPr txBox="1">
            <a:spLocks/>
          </p:cNvSpPr>
          <p:nvPr/>
        </p:nvSpPr>
        <p:spPr>
          <a:xfrm>
            <a:off x="155570" y="-59195"/>
            <a:ext cx="8888413" cy="528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>
                <a:solidFill>
                  <a:schemeClr val="bg1"/>
                </a:solidFill>
                <a:latin typeface="Adobe Gurmukhi" charset="0"/>
                <a:ea typeface="Adobe Gurmukhi" charset="0"/>
                <a:cs typeface="Adobe Gurmukhi" charset="0"/>
              </a:rPr>
              <a:t>National Academy of Human Resources</a:t>
            </a:r>
            <a:endParaRPr lang="en-US" sz="2000" dirty="0">
              <a:solidFill>
                <a:schemeClr val="bg1"/>
              </a:solidFill>
              <a:latin typeface="Adobe Gurmukhi" charset="0"/>
              <a:ea typeface="Adobe Gurmukhi" charset="0"/>
              <a:cs typeface="Adobe Gurmukh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D1BB5-10E4-4750-B023-1AB613C44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109" y="25766"/>
            <a:ext cx="444308" cy="5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55171"/>
          </a:xfrm>
          <a:prstGeom prst="rect">
            <a:avLst/>
          </a:prstGeom>
          <a:gradFill>
            <a:gsLst>
              <a:gs pos="0">
                <a:srgbClr val="D1222B"/>
              </a:gs>
              <a:gs pos="46000">
                <a:srgbClr val="D1222B"/>
              </a:gs>
              <a:gs pos="91000">
                <a:srgbClr val="BC222B"/>
              </a:gs>
              <a:gs pos="100000">
                <a:srgbClr val="D122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7AB4B8-4A12-4BC4-A0A4-1082EC54C498}"/>
              </a:ext>
            </a:extLst>
          </p:cNvPr>
          <p:cNvSpPr txBox="1">
            <a:spLocks/>
          </p:cNvSpPr>
          <p:nvPr/>
        </p:nvSpPr>
        <p:spPr>
          <a:xfrm>
            <a:off x="155570" y="-59195"/>
            <a:ext cx="8888413" cy="528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>
                <a:solidFill>
                  <a:schemeClr val="bg1"/>
                </a:solidFill>
                <a:latin typeface="Adobe Gurmukhi" charset="0"/>
                <a:ea typeface="Adobe Gurmukhi" charset="0"/>
                <a:cs typeface="Adobe Gurmukhi" charset="0"/>
              </a:rPr>
              <a:t>National Academy of Human Resources</a:t>
            </a:r>
            <a:endParaRPr lang="en-US" sz="2000" dirty="0">
              <a:solidFill>
                <a:schemeClr val="bg1"/>
              </a:solidFill>
              <a:latin typeface="Adobe Gurmukhi" charset="0"/>
              <a:ea typeface="Adobe Gurmukhi" charset="0"/>
              <a:cs typeface="Adobe Gurmukhi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BB6A07-9019-4DB0-866B-365A30EEBA06}"/>
              </a:ext>
            </a:extLst>
          </p:cNvPr>
          <p:cNvSpPr txBox="1">
            <a:spLocks/>
          </p:cNvSpPr>
          <p:nvPr/>
        </p:nvSpPr>
        <p:spPr>
          <a:xfrm>
            <a:off x="1524000" y="3329516"/>
            <a:ext cx="9144000" cy="194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28A29E-B0AF-4B14-A1E2-FAA6162E9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109" y="25766"/>
            <a:ext cx="444308" cy="5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25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Adobe Gurmukhi</vt:lpstr>
      <vt:lpstr>Arial</vt:lpstr>
      <vt:lpstr>Avenir Roman</vt:lpstr>
      <vt:lpstr>Calibri</vt:lpstr>
      <vt:lpstr>Calibri Light</vt:lpstr>
      <vt:lpstr>Office Theme</vt:lpstr>
      <vt:lpstr>PowerPoint Presentation</vt:lpstr>
      <vt:lpstr>National Academy of Human Resources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 Pre-Dinner Discussion</dc:title>
  <dc:creator>dknaack@nationalacademyhr.org</dc:creator>
  <cp:lastModifiedBy>Debbie Lux</cp:lastModifiedBy>
  <cp:revision>25</cp:revision>
  <dcterms:created xsi:type="dcterms:W3CDTF">2017-10-04T18:58:19Z</dcterms:created>
  <dcterms:modified xsi:type="dcterms:W3CDTF">2018-05-21T21:06:58Z</dcterms:modified>
</cp:coreProperties>
</file>