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80" r:id="rId2"/>
    <p:sldMasterId id="2147483795" r:id="rId3"/>
    <p:sldMasterId id="2147483832" r:id="rId4"/>
  </p:sldMasterIdLst>
  <p:notesMasterIdLst>
    <p:notesMasterId r:id="rId12"/>
  </p:notesMasterIdLst>
  <p:sldIdLst>
    <p:sldId id="257" r:id="rId5"/>
    <p:sldId id="364" r:id="rId6"/>
    <p:sldId id="373" r:id="rId7"/>
    <p:sldId id="372" r:id="rId8"/>
    <p:sldId id="375" r:id="rId9"/>
    <p:sldId id="376" r:id="rId10"/>
    <p:sldId id="3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67BAAF-E2F5-453F-87C0-FE0AAF8BDAAF}" v="11" dt="2021-10-06T16:41:34.2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1" autoAdjust="0"/>
    <p:restoredTop sz="94660"/>
  </p:normalViewPr>
  <p:slideViewPr>
    <p:cSldViewPr>
      <p:cViewPr varScale="1">
        <p:scale>
          <a:sx n="108" d="100"/>
          <a:sy n="108" d="100"/>
        </p:scale>
        <p:origin x="774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984BC-8819-4741-98F6-0A4F000A3E95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3C058-9DF6-4AF4-BD2C-5B7C96257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3C058-9DF6-4AF4-BD2C-5B7C962574D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D94E-2EE9-42A7-AF2F-6C3A681C346C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DD92-8472-4035-964E-3DFBF23C8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D94E-2EE9-42A7-AF2F-6C3A681C346C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DD92-8472-4035-964E-3DFBF23C8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D94E-2EE9-42A7-AF2F-6C3A681C346C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DD92-8472-4035-964E-3DFBF23C8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162985" y="122239"/>
            <a:ext cx="11855449" cy="6232524"/>
          </a:xfrm>
          <a:prstGeom prst="rect">
            <a:avLst/>
          </a:prstGeom>
          <a:solidFill>
            <a:srgbClr val="2B8EAD"/>
          </a:solidFill>
        </p:spPr>
        <p:txBody>
          <a:bodyPr vert="horz" lIns="324000" tIns="252000" rIns="90000" bIns="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3600" y="3870000"/>
            <a:ext cx="9399400" cy="648000"/>
          </a:xfrm>
        </p:spPr>
        <p:txBody>
          <a:bodyPr lIns="90000" tIns="46800" rIns="90000" bIns="46800" anchor="b" anchorCtr="0"/>
          <a:lstStyle>
            <a:lvl1pPr>
              <a:defRPr sz="36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7600" y="4716000"/>
            <a:ext cx="9375400" cy="309600"/>
          </a:xfrm>
        </p:spPr>
        <p:txBody>
          <a:bodyPr wrap="square" lIns="90000" tIns="46800" rIns="90000" bIns="46800">
            <a:spAutoFit/>
          </a:bodyPr>
          <a:lstStyle>
            <a:lvl1pPr marL="0" indent="0" algn="l">
              <a:buNone/>
              <a:defRPr sz="1400" spc="4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41081-9F3B-4EC5-9593-B87A47F29329}" type="datetime1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06/10/2021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2B8EA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Title of presentation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1BE2EA-AEDB-4948-88E1-594E5C4BF481}" type="slidenum">
              <a:rPr kumimoji="0" lang="en-GB" sz="800" b="1" i="0" u="none" strike="noStrike" kern="1200" cap="none" spc="0" normalizeH="0" baseline="0" noProof="0" smtClean="0">
                <a:ln>
                  <a:noFill/>
                </a:ln>
                <a:solidFill>
                  <a:srgbClr val="2B8EA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2B8EAD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9" name="Picture 8" descr="logo_maersk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32439" y="6097767"/>
            <a:ext cx="2159560" cy="7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61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16063"/>
            <a:ext cx="10972800" cy="458233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17981-C174-41BB-BEBE-DC05A4C09C3C}" type="datetime1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06/10/2021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2B8EA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Title of presentation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2B8EA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page </a:t>
            </a:r>
            <a:fld id="{161BE2EA-AEDB-4948-88E1-594E5C4BF481}" type="slidenum">
              <a:rPr kumimoji="0" lang="en-GB" sz="800" b="1" i="0" u="none" strike="noStrike" kern="1200" cap="none" spc="0" normalizeH="0" baseline="0" noProof="0" smtClean="0">
                <a:ln>
                  <a:noFill/>
                </a:ln>
                <a:solidFill>
                  <a:srgbClr val="2B8EA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2B8EAD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726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4B618C-AAD6-4108-9FB1-671D1F076F26}" type="datetime1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06/10/2021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2B8EA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Title of presentation |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2B8EA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page </a:t>
            </a:r>
            <a:fld id="{161BE2EA-AEDB-4948-88E1-594E5C4BF481}" type="slidenum">
              <a:rPr kumimoji="0" lang="en-GB" sz="800" b="1" i="0" u="none" strike="noStrike" kern="1200" cap="none" spc="0" normalizeH="0" baseline="0" noProof="0" smtClean="0">
                <a:ln>
                  <a:noFill/>
                </a:ln>
                <a:solidFill>
                  <a:srgbClr val="2B8EA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2B8EAD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13832" y="1516064"/>
            <a:ext cx="9422400" cy="45815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37352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16064"/>
            <a:ext cx="5399617" cy="458152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133" y="1516064"/>
            <a:ext cx="5400000" cy="458152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262437-2686-408E-8626-A348C0DBDD1B}" type="datetime1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06/10/2021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2B8EA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Title of presentation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2B8EA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page </a:t>
            </a:r>
            <a:fld id="{161BE2EA-AEDB-4948-88E1-594E5C4BF481}" type="slidenum">
              <a:rPr kumimoji="0" lang="en-GB" sz="800" b="1" i="0" u="none" strike="noStrike" kern="1200" cap="none" spc="0" normalizeH="0" baseline="0" noProof="0" smtClean="0">
                <a:ln>
                  <a:noFill/>
                </a:ln>
                <a:solidFill>
                  <a:srgbClr val="2B8EA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2B8EAD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718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4000" y="738000"/>
            <a:ext cx="5073600" cy="777600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C8CDE-A3C7-4FE9-A7A6-03B750BF349A}" type="datetime1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06/10/2021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2B8EA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Title of presentation |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2B8EA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page </a:t>
            </a:r>
            <a:fld id="{161BE2EA-AEDB-4948-88E1-594E5C4BF481}" type="slidenum">
              <a:rPr kumimoji="0" lang="en-GB" sz="800" b="1" i="0" u="none" strike="noStrike" kern="1200" cap="none" spc="0" normalizeH="0" baseline="0" noProof="0" smtClean="0">
                <a:ln>
                  <a:noFill/>
                </a:ln>
                <a:solidFill>
                  <a:srgbClr val="2B8EA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2B8EAD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71450" y="122238"/>
            <a:ext cx="5837767" cy="6232525"/>
          </a:xfrm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504000" y="1724400"/>
            <a:ext cx="5073600" cy="4374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27661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CC8D2-E86A-47F5-8D0D-6811C1E5DB61}" type="datetime1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06/10/2021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2B8EA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Title of presentation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2B8EA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page </a:t>
            </a:r>
            <a:fld id="{161BE2EA-AEDB-4948-88E1-594E5C4BF481}" type="slidenum">
              <a:rPr kumimoji="0" lang="en-GB" sz="800" b="1" i="0" u="none" strike="noStrike" kern="1200" cap="none" spc="0" normalizeH="0" baseline="0" noProof="0" smtClean="0">
                <a:ln>
                  <a:noFill/>
                </a:ln>
                <a:solidFill>
                  <a:srgbClr val="2B8EA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2B8EAD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550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275576-CD6A-4E60-ADA6-E347888E4EDA}" type="datetime1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06/10/2021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2B8EA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Title of presentation |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2B8EA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page </a:t>
            </a:r>
            <a:fld id="{161BE2EA-AEDB-4948-88E1-594E5C4BF481}" type="slidenum">
              <a:rPr kumimoji="0" lang="en-GB" sz="800" b="1" i="0" u="none" strike="noStrike" kern="1200" cap="none" spc="0" normalizeH="0" baseline="0" noProof="0" smtClean="0">
                <a:ln>
                  <a:noFill/>
                </a:ln>
                <a:solidFill>
                  <a:srgbClr val="2B8EA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2B8EAD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193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8" t="17477" r="21749" b="266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04800" y="271708"/>
            <a:ext cx="5486401" cy="597245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04800" y="6437376"/>
            <a:ext cx="8534400" cy="18288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568620"/>
            <a:r>
              <a:rPr lang="de-DE">
                <a:solidFill>
                  <a:srgbClr val="FFFFFF"/>
                </a:solidFill>
              </a:rPr>
              <a:t>Think 2019 / DOC ID / Month XX, 2019 / © 2019 IBM Corporation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1749" y="6273801"/>
            <a:ext cx="695452" cy="2819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774" y="71527"/>
            <a:ext cx="2133093" cy="67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8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D94E-2EE9-42A7-AF2F-6C3A681C346C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DD92-8472-4035-964E-3DFBF23C8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04800" y="6437376"/>
            <a:ext cx="8534400" cy="1828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568620"/>
            <a:r>
              <a:rPr lang="de-DE">
                <a:solidFill>
                  <a:srgbClr val="000000"/>
                </a:solidFill>
              </a:rPr>
              <a:t>Think 2019 / DOC ID / Month XX, 2019 / © 2019 IBM Corporation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71708"/>
            <a:ext cx="5486401" cy="597245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ibm_g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1749" y="6273780"/>
            <a:ext cx="695452" cy="28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04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568620"/>
            <a:r>
              <a:rPr lang="de-DE">
                <a:solidFill>
                  <a:srgbClr val="000000"/>
                </a:solidFill>
              </a:rPr>
              <a:t>Think 2019 / DOC ID / Month XX, 2019 / © 2019 IBM Corporation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568620"/>
            <a:fld id="{D0BE6F14-FF48-0F4F-A8AA-2E3F25371E4A}" type="slidenum">
              <a:rPr lang="en-US" smtClean="0">
                <a:solidFill>
                  <a:srgbClr val="000000"/>
                </a:solidFill>
              </a:rPr>
              <a:pPr defTabSz="56862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68224"/>
            <a:ext cx="5486400" cy="5991669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16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4"/>
            <a:ext cx="5486400" cy="11409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68620"/>
            <a:fld id="{D0BE6F14-FF48-0F4F-A8AA-2E3F25371E4A}" type="slidenum">
              <a:rPr lang="en-US" smtClean="0">
                <a:solidFill>
                  <a:srgbClr val="000000"/>
                </a:solidFill>
              </a:rPr>
              <a:pPr defTabSz="56862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68620"/>
            <a:r>
              <a:rPr lang="de-DE">
                <a:solidFill>
                  <a:srgbClr val="000000"/>
                </a:solidFill>
              </a:rPr>
              <a:t>Think 2019 / DOC ID / Month XX, 2019 / © 2019 IBM Corporation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04800" y="1498600"/>
            <a:ext cx="5486400" cy="4779264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5253435" algn="dec"/>
              </a:tabLst>
              <a:defRPr/>
            </a:lvl1pPr>
            <a:lvl2pPr marL="230712" indent="-230712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5364346" algn="r"/>
              </a:tabLst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400800" y="1498600"/>
            <a:ext cx="5486400" cy="4779264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5253435" algn="dec"/>
              </a:tabLst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5364346" algn="r"/>
              </a:tabLst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5777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0417"/>
            <a:ext cx="5486400" cy="1338409"/>
          </a:xfrm>
        </p:spPr>
        <p:txBody>
          <a:bodyPr/>
          <a:lstStyle>
            <a:lvl1pPr>
              <a:defRPr sz="21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568620"/>
            <a:fld id="{D0BE6F14-FF48-0F4F-A8AA-2E3F25371E4A}" type="slidenum">
              <a:rPr lang="en-US" smtClean="0">
                <a:solidFill>
                  <a:srgbClr val="000000"/>
                </a:solidFill>
              </a:rPr>
              <a:pPr defTabSz="56862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568620"/>
            <a:r>
              <a:rPr lang="de-DE">
                <a:solidFill>
                  <a:srgbClr val="000000"/>
                </a:solidFill>
              </a:rPr>
              <a:t>Think 2019 / DOC ID / Month XX, 2019 / © 2019 IBM Corporation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04800" y="2015407"/>
            <a:ext cx="5486400" cy="414528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128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9146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0417"/>
            <a:ext cx="5486400" cy="1338409"/>
          </a:xfrm>
        </p:spPr>
        <p:txBody>
          <a:bodyPr/>
          <a:lstStyle>
            <a:lvl1pPr>
              <a:defRPr sz="21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568620"/>
            <a:fld id="{D0BE6F14-FF48-0F4F-A8AA-2E3F25371E4A}" type="slidenum">
              <a:rPr lang="en-US" smtClean="0">
                <a:solidFill>
                  <a:srgbClr val="000000"/>
                </a:solidFill>
              </a:rPr>
              <a:pPr defTabSz="56862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568620"/>
            <a:r>
              <a:rPr lang="de-DE">
                <a:solidFill>
                  <a:srgbClr val="000000"/>
                </a:solidFill>
              </a:rPr>
              <a:t>Think 2019 / DOC ID / Month XX, 2019 / © 2019 IBM Corporation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04800" y="2015407"/>
            <a:ext cx="5486400" cy="414528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128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8365474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53569"/>
            <a:ext cx="11582400" cy="5964767"/>
          </a:xfrm>
        </p:spPr>
        <p:txBody>
          <a:bodyPr/>
          <a:lstStyle>
            <a:lvl1pPr>
              <a:lnSpc>
                <a:spcPct val="90000"/>
              </a:lnSpc>
              <a:defRPr sz="1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68620"/>
            <a:fld id="{D0BE6F14-FF48-0F4F-A8AA-2E3F25371E4A}" type="slidenum">
              <a:rPr lang="en-US" smtClean="0">
                <a:solidFill>
                  <a:srgbClr val="000000"/>
                </a:solidFill>
              </a:rPr>
              <a:pPr defTabSz="56862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68620"/>
            <a:r>
              <a:rPr lang="de-DE">
                <a:solidFill>
                  <a:srgbClr val="000000"/>
                </a:solidFill>
              </a:rPr>
              <a:t>Think 2019 / DOC ID / Month XX, 2019 / © 2019 IBM Corporation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01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5"/>
            <a:ext cx="6916616" cy="6027740"/>
          </a:xfrm>
        </p:spPr>
        <p:txBody>
          <a:bodyPr/>
          <a:lstStyle>
            <a:lvl1pPr marL="156629" indent="-156629"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568620"/>
            <a:fld id="{D0BE6F14-FF48-0F4F-A8AA-2E3F25371E4A}" type="slidenum">
              <a:rPr lang="en-US" smtClean="0">
                <a:solidFill>
                  <a:srgbClr val="000000"/>
                </a:solidFill>
              </a:rPr>
              <a:pPr defTabSz="56862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568620"/>
            <a:r>
              <a:rPr lang="de-DE">
                <a:solidFill>
                  <a:srgbClr val="000000"/>
                </a:solidFill>
              </a:rPr>
              <a:t>Think 2019 / DOC ID / Month XX, 2019 / © 2019 IBM Corporation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947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8640"/>
            <a:ext cx="5486400" cy="577073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68620"/>
            <a:fld id="{D0BE6F14-FF48-0F4F-A8AA-2E3F25371E4A}" type="slidenum">
              <a:rPr lang="en-US" smtClean="0">
                <a:solidFill>
                  <a:srgbClr val="000000"/>
                </a:solidFill>
              </a:rPr>
              <a:pPr defTabSz="56862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68620"/>
            <a:r>
              <a:rPr lang="de-DE">
                <a:solidFill>
                  <a:srgbClr val="000000"/>
                </a:solidFill>
              </a:rPr>
              <a:t>Think 2019 / DOC ID / Month XX, 2019 / © 2019 IBM Corporation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400800" y="658368"/>
            <a:ext cx="5486400" cy="5599640"/>
          </a:xfrm>
        </p:spPr>
        <p:txBody>
          <a:bodyPr/>
          <a:lstStyle>
            <a:lvl1pPr>
              <a:spcBef>
                <a:spcPts val="1467"/>
              </a:spcBef>
              <a:spcAft>
                <a:spcPts val="0"/>
              </a:spcAft>
              <a:defRPr/>
            </a:lvl1pPr>
            <a:lvl2pPr>
              <a:spcBef>
                <a:spcPts val="1467"/>
              </a:spcBef>
              <a:defRPr/>
            </a:lvl2pPr>
            <a:lvl3pPr>
              <a:spcBef>
                <a:spcPts val="1467"/>
              </a:spcBef>
              <a:defRPr/>
            </a:lvl3pPr>
            <a:lvl4pPr>
              <a:spcBef>
                <a:spcPts val="1467"/>
              </a:spcBef>
              <a:defRPr/>
            </a:lvl4pPr>
            <a:lvl5pPr>
              <a:spcBef>
                <a:spcPts val="14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267418"/>
            <a:ext cx="5486400" cy="400049"/>
          </a:xfrm>
        </p:spPr>
        <p:txBody>
          <a:bodyPr/>
          <a:lstStyle>
            <a:lvl1pPr>
              <a:defRPr sz="14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4431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4"/>
            <a:ext cx="5486400" cy="12791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68620"/>
            <a:fld id="{D0BE6F14-FF48-0F4F-A8AA-2E3F25371E4A}" type="slidenum">
              <a:rPr lang="en-US" smtClean="0">
                <a:solidFill>
                  <a:srgbClr val="000000"/>
                </a:solidFill>
              </a:rPr>
              <a:pPr defTabSz="56862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68620"/>
            <a:r>
              <a:rPr lang="de-DE">
                <a:solidFill>
                  <a:srgbClr val="000000"/>
                </a:solidFill>
              </a:rPr>
              <a:t>Think 2019 / DOC ID / Month XX, 2019 / © 2019 IBM Corporation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04800" y="1499617"/>
            <a:ext cx="5486400" cy="4781127"/>
          </a:xfrm>
        </p:spPr>
        <p:txBody>
          <a:bodyPr/>
          <a:lstStyle>
            <a:lvl1pPr>
              <a:spcBef>
                <a:spcPts val="0"/>
              </a:spcBef>
              <a:defRPr sz="1867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400800" y="1499617"/>
            <a:ext cx="5486400" cy="4781127"/>
          </a:xfrm>
        </p:spPr>
        <p:txBody>
          <a:bodyPr/>
          <a:lstStyle>
            <a:lvl1pPr>
              <a:spcBef>
                <a:spcPts val="0"/>
              </a:spcBef>
              <a:defRPr sz="1867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0785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8640"/>
            <a:ext cx="8534400" cy="8534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68620"/>
            <a:fld id="{D0BE6F14-FF48-0F4F-A8AA-2E3F25371E4A}" type="slidenum">
              <a:rPr lang="en-US" smtClean="0">
                <a:solidFill>
                  <a:srgbClr val="000000"/>
                </a:solidFill>
              </a:rPr>
              <a:pPr defTabSz="56862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68620"/>
            <a:r>
              <a:rPr lang="de-DE">
                <a:solidFill>
                  <a:srgbClr val="000000"/>
                </a:solidFill>
              </a:rPr>
              <a:t>Think 2019 / DOC ID / Month XX, 2019 / © 2019 IBM Corporation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400800" y="1457960"/>
            <a:ext cx="5486400" cy="4786208"/>
          </a:xfrm>
        </p:spPr>
        <p:txBody>
          <a:bodyPr/>
          <a:lstStyle>
            <a:lvl1pPr>
              <a:defRPr sz="2133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268225"/>
            <a:ext cx="5486400" cy="400049"/>
          </a:xfrm>
        </p:spPr>
        <p:txBody>
          <a:bodyPr/>
          <a:lstStyle>
            <a:lvl1pPr>
              <a:defRPr sz="14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04800" y="1457961"/>
            <a:ext cx="5486400" cy="4786207"/>
          </a:xfrm>
        </p:spPr>
        <p:txBody>
          <a:bodyPr/>
          <a:lstStyle>
            <a:lvl1pPr>
              <a:defRPr sz="2133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220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D94E-2EE9-42A7-AF2F-6C3A681C346C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DD92-8472-4035-964E-3DFBF23C8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4"/>
            <a:ext cx="5486400" cy="669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68620"/>
            <a:fld id="{D0BE6F14-FF48-0F4F-A8AA-2E3F25371E4A}" type="slidenum">
              <a:rPr lang="en-US" smtClean="0">
                <a:solidFill>
                  <a:srgbClr val="000000"/>
                </a:solidFill>
              </a:rPr>
              <a:pPr defTabSz="56862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68620"/>
            <a:r>
              <a:rPr lang="de-DE">
                <a:solidFill>
                  <a:srgbClr val="000000"/>
                </a:solidFill>
              </a:rPr>
              <a:t>Think 2019 / DOC ID / Month XX, 2019 / © 2019 IBM Corporation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04800" y="1327358"/>
            <a:ext cx="5486400" cy="4916809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400800" y="1488865"/>
            <a:ext cx="5486400" cy="4755303"/>
          </a:xfrm>
        </p:spPr>
        <p:txBody>
          <a:bodyPr/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050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8640"/>
            <a:ext cx="8534400" cy="853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68620"/>
            <a:fld id="{D0BE6F14-FF48-0F4F-A8AA-2E3F25371E4A}" type="slidenum">
              <a:rPr lang="en-US" smtClean="0">
                <a:solidFill>
                  <a:srgbClr val="000000"/>
                </a:solidFill>
              </a:rPr>
              <a:pPr defTabSz="56862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68620"/>
            <a:r>
              <a:rPr lang="de-DE">
                <a:solidFill>
                  <a:srgbClr val="000000"/>
                </a:solidFill>
              </a:rPr>
              <a:t>Think 2019 / DOC ID / Month XX, 2019 / © 2019 IBM Corporation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400800" y="1457959"/>
            <a:ext cx="2438400" cy="4786207"/>
          </a:xfrm>
        </p:spPr>
        <p:txBody>
          <a:bodyPr/>
          <a:lstStyle>
            <a:lvl1pPr>
              <a:defRPr sz="2133"/>
            </a:lvl1pPr>
            <a:lvl2pPr marL="0" indent="0">
              <a:spcBef>
                <a:spcPts val="1467"/>
              </a:spcBef>
              <a:buFontTx/>
              <a:buNone/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268225"/>
            <a:ext cx="5486400" cy="400049"/>
          </a:xfrm>
        </p:spPr>
        <p:txBody>
          <a:bodyPr/>
          <a:lstStyle>
            <a:lvl1pPr>
              <a:defRPr sz="14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04800" y="1457959"/>
            <a:ext cx="2438400" cy="4786207"/>
          </a:xfrm>
        </p:spPr>
        <p:txBody>
          <a:bodyPr/>
          <a:lstStyle>
            <a:lvl1pPr>
              <a:spcBef>
                <a:spcPts val="1467"/>
              </a:spcBef>
              <a:defRPr sz="2133"/>
            </a:lvl1pPr>
            <a:lvl2pPr marL="0" indent="0">
              <a:spcBef>
                <a:spcPts val="1467"/>
              </a:spcBef>
              <a:buFontTx/>
              <a:buNone/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352800" y="1457959"/>
            <a:ext cx="2438400" cy="4786207"/>
          </a:xfrm>
        </p:spPr>
        <p:txBody>
          <a:bodyPr/>
          <a:lstStyle>
            <a:lvl1pPr>
              <a:defRPr sz="2133"/>
            </a:lvl1pPr>
            <a:lvl2pPr marL="0" indent="0">
              <a:spcBef>
                <a:spcPts val="1467"/>
              </a:spcBef>
              <a:buFontTx/>
              <a:buNone/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448800" y="1457959"/>
            <a:ext cx="2438400" cy="4786207"/>
          </a:xfrm>
        </p:spPr>
        <p:txBody>
          <a:bodyPr/>
          <a:lstStyle>
            <a:lvl1pPr>
              <a:defRPr sz="2133"/>
            </a:lvl1pPr>
            <a:lvl2pPr marL="0" indent="0">
              <a:spcBef>
                <a:spcPts val="1467"/>
              </a:spcBef>
              <a:buFontTx/>
              <a:buNone/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20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8640"/>
            <a:ext cx="5486400" cy="853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68620"/>
            <a:fld id="{D0BE6F14-FF48-0F4F-A8AA-2E3F25371E4A}" type="slidenum">
              <a:rPr lang="en-US" smtClean="0">
                <a:solidFill>
                  <a:srgbClr val="000000"/>
                </a:solidFill>
              </a:rPr>
              <a:pPr defTabSz="56862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68620"/>
            <a:r>
              <a:rPr lang="de-DE">
                <a:solidFill>
                  <a:srgbClr val="000000"/>
                </a:solidFill>
              </a:rPr>
              <a:t>Think 2019 / DOC ID / Month XX, 2019 / © 2019 IBM Corporation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268225"/>
            <a:ext cx="5486400" cy="400049"/>
          </a:xfrm>
        </p:spPr>
        <p:txBody>
          <a:bodyPr/>
          <a:lstStyle>
            <a:lvl1pPr>
              <a:defRPr sz="14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04800" y="1463040"/>
            <a:ext cx="5486400" cy="4781127"/>
          </a:xfrm>
        </p:spPr>
        <p:txBody>
          <a:bodyPr/>
          <a:lstStyle>
            <a:lvl1pPr>
              <a:defRPr sz="2133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26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4"/>
            <a:ext cx="5486400" cy="8534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68620"/>
            <a:fld id="{D0BE6F14-FF48-0F4F-A8AA-2E3F25371E4A}" type="slidenum">
              <a:rPr lang="en-US" smtClean="0">
                <a:solidFill>
                  <a:srgbClr val="000000"/>
                </a:solidFill>
              </a:rPr>
              <a:pPr defTabSz="56862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68620"/>
            <a:r>
              <a:rPr lang="de-DE">
                <a:solidFill>
                  <a:srgbClr val="000000"/>
                </a:solidFill>
              </a:rPr>
              <a:t>Think 2019 / DOC ID / Month XX, 2019 / © 2019 IBM Corporation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04800" y="1463039"/>
            <a:ext cx="2438400" cy="4781127"/>
          </a:xfrm>
        </p:spPr>
        <p:txBody>
          <a:bodyPr/>
          <a:lstStyle>
            <a:lvl1pPr>
              <a:spcBef>
                <a:spcPts val="1467"/>
              </a:spcBef>
              <a:defRPr sz="2133"/>
            </a:lvl1pPr>
            <a:lvl2pPr marL="0" indent="0">
              <a:spcBef>
                <a:spcPts val="1467"/>
              </a:spcBef>
              <a:buFontTx/>
              <a:buNone/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352800" y="1463039"/>
            <a:ext cx="2438400" cy="4781127"/>
          </a:xfrm>
        </p:spPr>
        <p:txBody>
          <a:bodyPr/>
          <a:lstStyle>
            <a:lvl1pPr>
              <a:defRPr sz="2133"/>
            </a:lvl1pPr>
            <a:lvl2pPr marL="0" indent="0">
              <a:spcBef>
                <a:spcPts val="1467"/>
              </a:spcBef>
              <a:buFontTx/>
              <a:buNone/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1457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77696"/>
            <a:ext cx="5486400" cy="47548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68620"/>
            <a:fld id="{D0BE6F14-FF48-0F4F-A8AA-2E3F25371E4A}" type="slidenum">
              <a:rPr lang="en-US" smtClean="0">
                <a:solidFill>
                  <a:srgbClr val="000000"/>
                </a:solidFill>
              </a:rPr>
              <a:pPr defTabSz="56862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68620"/>
            <a:r>
              <a:rPr lang="de-DE">
                <a:solidFill>
                  <a:srgbClr val="000000"/>
                </a:solidFill>
              </a:rPr>
              <a:t>Think 2019 / DOC ID / Month XX, 2019 / © 2019 IBM Corporation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400800" y="1463041"/>
            <a:ext cx="2438400" cy="4668593"/>
          </a:xfrm>
        </p:spPr>
        <p:txBody>
          <a:bodyPr/>
          <a:lstStyle>
            <a:lvl1pPr>
              <a:defRPr sz="2133"/>
            </a:lvl1pPr>
            <a:lvl2pPr marL="0" indent="0">
              <a:spcBef>
                <a:spcPts val="1467"/>
              </a:spcBef>
              <a:buFontTx/>
              <a:buNone/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268225"/>
            <a:ext cx="5486400" cy="400049"/>
          </a:xfrm>
        </p:spPr>
        <p:txBody>
          <a:bodyPr/>
          <a:lstStyle>
            <a:lvl1pPr>
              <a:defRPr sz="14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448800" y="1463041"/>
            <a:ext cx="2438400" cy="4668593"/>
          </a:xfrm>
        </p:spPr>
        <p:txBody>
          <a:bodyPr/>
          <a:lstStyle>
            <a:lvl1pPr>
              <a:defRPr sz="2133"/>
            </a:lvl1pPr>
            <a:lvl2pPr marL="0" indent="0">
              <a:spcBef>
                <a:spcPts val="1467"/>
              </a:spcBef>
              <a:buFontTx/>
              <a:buNone/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616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dark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5686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77696"/>
            <a:ext cx="5486400" cy="47548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568620"/>
            <a:fld id="{D0BE6F14-FF48-0F4F-A8AA-2E3F25371E4A}" type="slidenum">
              <a:rPr lang="en-US" smtClean="0">
                <a:solidFill>
                  <a:srgbClr val="FFFFFF"/>
                </a:solidFill>
              </a:rPr>
              <a:pPr defTabSz="56862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68620"/>
            <a:r>
              <a:rPr lang="de-DE">
                <a:solidFill>
                  <a:srgbClr val="000000"/>
                </a:solidFill>
              </a:rPr>
              <a:t>Think 2019 / DOC ID / Month XX, 2019 / © 2019 IBM Corporation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400800" y="1481716"/>
            <a:ext cx="5486400" cy="466859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spcBef>
                <a:spcPts val="1467"/>
              </a:spcBef>
              <a:buFontTx/>
              <a:buNone/>
              <a:defRPr sz="1467">
                <a:solidFill>
                  <a:schemeClr val="bg2"/>
                </a:solidFill>
              </a:defRPr>
            </a:lvl2pPr>
            <a:lvl3pPr>
              <a:defRPr sz="1467">
                <a:solidFill>
                  <a:schemeClr val="bg2"/>
                </a:solidFill>
              </a:defRPr>
            </a:lvl3pPr>
            <a:lvl4pPr>
              <a:defRPr sz="1467">
                <a:solidFill>
                  <a:schemeClr val="bg2"/>
                </a:solidFill>
              </a:defRPr>
            </a:lvl4pPr>
            <a:lvl5pPr>
              <a:defRPr sz="14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268225"/>
            <a:ext cx="5486400" cy="400049"/>
          </a:xfrm>
        </p:spPr>
        <p:txBody>
          <a:bodyPr/>
          <a:lstStyle>
            <a:lvl1pPr>
              <a:defRPr sz="14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05118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5"/>
            <a:ext cx="5486400" cy="58705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68620"/>
            <a:fld id="{D0BE6F14-FF48-0F4F-A8AA-2E3F25371E4A}" type="slidenum">
              <a:rPr lang="en-US" smtClean="0">
                <a:solidFill>
                  <a:srgbClr val="000000"/>
                </a:solidFill>
              </a:rPr>
              <a:pPr defTabSz="56862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68620"/>
            <a:r>
              <a:rPr lang="de-DE">
                <a:solidFill>
                  <a:srgbClr val="000000"/>
                </a:solidFill>
              </a:rPr>
              <a:t>Think 2019 / DOC ID / Month XX, 2019 / © 2019 IBM Corporation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408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5"/>
            <a:ext cx="5486400" cy="58705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68620"/>
            <a:fld id="{D0BE6F14-FF48-0F4F-A8AA-2E3F25371E4A}" type="slidenum">
              <a:rPr lang="en-US" smtClean="0">
                <a:solidFill>
                  <a:srgbClr val="000000"/>
                </a:solidFill>
              </a:rPr>
              <a:pPr defTabSz="56862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68620"/>
            <a:r>
              <a:rPr lang="de-DE">
                <a:solidFill>
                  <a:srgbClr val="000000"/>
                </a:solidFill>
              </a:rPr>
              <a:t>Think 2019 / DOC ID / Month XX, 2019 / © 2019 IBM Corporation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94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4"/>
            <a:ext cx="5486400" cy="50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68620"/>
            <a:fld id="{D0BE6F14-FF48-0F4F-A8AA-2E3F25371E4A}" type="slidenum">
              <a:rPr lang="en-US" smtClean="0">
                <a:solidFill>
                  <a:srgbClr val="000000"/>
                </a:solidFill>
              </a:rPr>
              <a:pPr defTabSz="56862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68620"/>
            <a:r>
              <a:rPr lang="de-DE">
                <a:solidFill>
                  <a:srgbClr val="000000"/>
                </a:solidFill>
              </a:rPr>
              <a:t>Think 2019 / DOC ID / Month XX, 2019 / © 2019 IBM Corporation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5246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6096001" y="3429000"/>
            <a:ext cx="6096000" cy="342900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44000" y="6443224"/>
            <a:ext cx="2743200" cy="18288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568620"/>
            <a:fld id="{D0BE6F14-FF48-0F4F-A8AA-2E3F25371E4A}" type="slidenum">
              <a:rPr lang="en-US" smtClean="0">
                <a:solidFill>
                  <a:srgbClr val="FFFFFF"/>
                </a:solidFill>
              </a:rPr>
              <a:pPr defTabSz="56862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68620"/>
            <a:r>
              <a:rPr lang="de-DE">
                <a:solidFill>
                  <a:srgbClr val="000000"/>
                </a:solidFill>
              </a:rPr>
              <a:t>Think 2019 / DOC ID / Month XX, 2019 / © 2019 IBM Corporation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243841"/>
            <a:ext cx="5486400" cy="400049"/>
          </a:xfrm>
        </p:spPr>
        <p:txBody>
          <a:bodyPr/>
          <a:lstStyle>
            <a:lvl1pPr>
              <a:defRPr sz="2133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04800" y="1463041"/>
            <a:ext cx="5486400" cy="4651641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9144000" y="0"/>
            <a:ext cx="3048000" cy="342900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0"/>
            <a:ext cx="3048000" cy="342900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155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D94E-2EE9-42A7-AF2F-6C3A681C346C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DD92-8472-4035-964E-3DFBF23C8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6096001" y="3429000"/>
            <a:ext cx="6096000" cy="342900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3429000"/>
            <a:ext cx="6096000" cy="342900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568620"/>
            <a:fld id="{D0BE6F14-FF48-0F4F-A8AA-2E3F25371E4A}" type="slidenum">
              <a:rPr lang="en-US" smtClean="0">
                <a:solidFill>
                  <a:srgbClr val="FFFFFF"/>
                </a:solidFill>
              </a:rPr>
              <a:pPr defTabSz="56862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568620"/>
            <a:r>
              <a:rPr lang="de-DE">
                <a:solidFill>
                  <a:srgbClr val="FFFFFF"/>
                </a:solidFill>
              </a:rPr>
              <a:t>Think 2019 / DOC ID / Month XX, 2019 / © 2019 IBM Corporation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9144000" y="0"/>
            <a:ext cx="3048000" cy="342900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0"/>
            <a:ext cx="3048000" cy="3429000"/>
          </a:xfrm>
          <a:solidFill>
            <a:schemeClr val="tx2">
              <a:lumMod val="50000"/>
            </a:schemeClr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6095999" cy="3429001"/>
          </a:xfrm>
          <a:solidFill>
            <a:schemeClr val="accent2"/>
          </a:solidFill>
        </p:spPr>
        <p:txBody>
          <a:bodyPr lIns="228600" tIns="201168" rIns="228600" bIns="2286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152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9143997" y="3429000"/>
            <a:ext cx="3048000" cy="3429000"/>
          </a:xfrm>
          <a:solidFill>
            <a:schemeClr val="accent1"/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3048000" y="3429000"/>
            <a:ext cx="3048000" cy="342900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6096002" y="3429000"/>
            <a:ext cx="3047996" cy="342900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3429000"/>
            <a:ext cx="3048000" cy="342900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568620"/>
            <a:fld id="{D0BE6F14-FF48-0F4F-A8AA-2E3F25371E4A}" type="slidenum">
              <a:rPr lang="en-US" smtClean="0">
                <a:solidFill>
                  <a:srgbClr val="FFFFFF"/>
                </a:solidFill>
              </a:rPr>
              <a:pPr defTabSz="56862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568620"/>
            <a:r>
              <a:rPr lang="de-DE">
                <a:solidFill>
                  <a:srgbClr val="FFFFFF"/>
                </a:solidFill>
              </a:rPr>
              <a:t>Think 2019 / DOC ID / Month XX, 2019 / © 2019 IBM Corporation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12191999" cy="3429001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 sz="6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619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68620"/>
            <a:fld id="{D0BE6F14-FF48-0F4F-A8AA-2E3F25371E4A}" type="slidenum">
              <a:rPr lang="en-US" smtClean="0">
                <a:solidFill>
                  <a:srgbClr val="000000"/>
                </a:solidFill>
              </a:rPr>
              <a:pPr defTabSz="56862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68620"/>
            <a:r>
              <a:rPr lang="de-DE">
                <a:solidFill>
                  <a:srgbClr val="000000"/>
                </a:solidFill>
              </a:rPr>
              <a:t>Think 2019 / DOC ID / Month XX, 2019 / © 2019 IBM Corporation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12191999" cy="1720852"/>
          </a:xfrm>
          <a:solidFill>
            <a:schemeClr val="tx1"/>
          </a:solidFill>
        </p:spPr>
        <p:txBody>
          <a:bodyPr lIns="228600" tIns="201168" rIns="228600" bIns="228600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397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3810000"/>
            <a:ext cx="3048000" cy="3048000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>
                <a:solidFill>
                  <a:schemeClr val="bg2"/>
                </a:solidFill>
              </a:defRPr>
            </a:lvl1pPr>
            <a:lvl2pPr>
              <a:defRPr sz="1333">
                <a:solidFill>
                  <a:schemeClr val="bg2"/>
                </a:solidFill>
              </a:defRPr>
            </a:lvl2pPr>
            <a:lvl3pPr>
              <a:defRPr sz="1333">
                <a:solidFill>
                  <a:schemeClr val="bg2"/>
                </a:solidFill>
              </a:defRPr>
            </a:lvl3pPr>
            <a:lvl4pPr>
              <a:defRPr sz="1333">
                <a:solidFill>
                  <a:schemeClr val="bg2"/>
                </a:solidFill>
              </a:defRPr>
            </a:lvl4pPr>
            <a:lvl5pPr>
              <a:defRPr sz="1333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68620"/>
            <a:fld id="{D0BE6F14-FF48-0F4F-A8AA-2E3F25371E4A}" type="slidenum">
              <a:rPr lang="en-US" smtClean="0">
                <a:solidFill>
                  <a:srgbClr val="000000"/>
                </a:solidFill>
              </a:rPr>
              <a:pPr defTabSz="56862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568620"/>
            <a:r>
              <a:rPr lang="de-DE">
                <a:solidFill>
                  <a:srgbClr val="FFFFFF"/>
                </a:solidFill>
              </a:rPr>
              <a:t>Think 2019 / DOC ID / Month XX, 2019 / © 2019 IBM Corporation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6998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-1"/>
            <a:ext cx="3048000" cy="6858000"/>
          </a:xfrm>
          <a:solidFill>
            <a:schemeClr val="tx1"/>
          </a:solidFill>
        </p:spPr>
        <p:txBody>
          <a:bodyPr lIns="228600" tIns="182880" rIns="228600" bIns="228600"/>
          <a:lstStyle>
            <a:lvl1pPr>
              <a:defRPr sz="2133">
                <a:solidFill>
                  <a:schemeClr val="bg2"/>
                </a:solidFill>
              </a:defRPr>
            </a:lvl1pPr>
            <a:lvl2pPr>
              <a:defRPr sz="1467">
                <a:solidFill>
                  <a:schemeClr val="bg2"/>
                </a:solidFill>
              </a:defRPr>
            </a:lvl2pPr>
            <a:lvl3pPr>
              <a:defRPr sz="1467">
                <a:solidFill>
                  <a:schemeClr val="bg2"/>
                </a:solidFill>
              </a:defRPr>
            </a:lvl3pPr>
            <a:lvl4pPr>
              <a:defRPr sz="1467">
                <a:solidFill>
                  <a:schemeClr val="bg2"/>
                </a:solidFill>
              </a:defRPr>
            </a:lvl4pPr>
            <a:lvl5pPr>
              <a:defRPr sz="14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0"/>
          </p:nvPr>
        </p:nvSpPr>
        <p:spPr>
          <a:xfrm>
            <a:off x="3048000" y="0"/>
            <a:ext cx="3048000" cy="685800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  <a:lvl2pPr>
              <a:defRPr sz="1467">
                <a:solidFill>
                  <a:schemeClr val="bg2"/>
                </a:solidFill>
              </a:defRPr>
            </a:lvl2pPr>
            <a:lvl3pPr>
              <a:defRPr sz="1467">
                <a:solidFill>
                  <a:schemeClr val="bg2"/>
                </a:solidFill>
              </a:defRPr>
            </a:lvl3pPr>
            <a:lvl4pPr>
              <a:defRPr sz="1467">
                <a:solidFill>
                  <a:schemeClr val="bg2"/>
                </a:solidFill>
              </a:defRPr>
            </a:lvl4pPr>
            <a:lvl5pPr>
              <a:defRPr sz="14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1"/>
          </p:nvPr>
        </p:nvSpPr>
        <p:spPr>
          <a:xfrm>
            <a:off x="6096000" y="0"/>
            <a:ext cx="3048000" cy="685800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  <a:lvl2pPr>
              <a:defRPr sz="1467">
                <a:solidFill>
                  <a:schemeClr val="bg2"/>
                </a:solidFill>
              </a:defRPr>
            </a:lvl2pPr>
            <a:lvl3pPr>
              <a:defRPr sz="1467">
                <a:solidFill>
                  <a:schemeClr val="bg2"/>
                </a:solidFill>
              </a:defRPr>
            </a:lvl3pPr>
            <a:lvl4pPr>
              <a:defRPr sz="1467">
                <a:solidFill>
                  <a:schemeClr val="bg2"/>
                </a:solidFill>
              </a:defRPr>
            </a:lvl4pPr>
            <a:lvl5pPr>
              <a:defRPr sz="14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2"/>
          </p:nvPr>
        </p:nvSpPr>
        <p:spPr>
          <a:xfrm>
            <a:off x="9144000" y="0"/>
            <a:ext cx="3048000" cy="6858000"/>
          </a:xfrm>
          <a:solidFill>
            <a:schemeClr val="tx2">
              <a:lumMod val="75000"/>
            </a:schemeClr>
          </a:solidFill>
        </p:spPr>
        <p:txBody>
          <a:bodyPr lIns="228600" tIns="192024" rIns="228600" bIns="228600"/>
          <a:lstStyle>
            <a:lvl1pPr>
              <a:defRPr sz="1867">
                <a:solidFill>
                  <a:schemeClr val="bg2"/>
                </a:solidFill>
              </a:defRPr>
            </a:lvl1pPr>
            <a:lvl2pPr>
              <a:defRPr sz="1467">
                <a:solidFill>
                  <a:schemeClr val="bg2"/>
                </a:solidFill>
              </a:defRPr>
            </a:lvl2pPr>
            <a:lvl3pPr>
              <a:defRPr sz="1467">
                <a:solidFill>
                  <a:schemeClr val="bg2"/>
                </a:solidFill>
              </a:defRPr>
            </a:lvl3pPr>
            <a:lvl4pPr>
              <a:defRPr sz="1467">
                <a:solidFill>
                  <a:schemeClr val="bg2"/>
                </a:solidFill>
              </a:defRPr>
            </a:lvl4pPr>
            <a:lvl5pPr>
              <a:defRPr sz="14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568620"/>
            <a:fld id="{D0BE6F14-FF48-0F4F-A8AA-2E3F25371E4A}" type="slidenum">
              <a:rPr lang="en-US" smtClean="0">
                <a:solidFill>
                  <a:srgbClr val="FFFFFF"/>
                </a:solidFill>
              </a:rPr>
              <a:pPr defTabSz="56862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568620"/>
            <a:r>
              <a:rPr lang="de-DE">
                <a:solidFill>
                  <a:srgbClr val="FFFFFF"/>
                </a:solidFill>
              </a:rPr>
              <a:t>Think 2019 / DOC ID / Month XX, 2019 / © 2019 IBM Corporation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019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4"/>
            <a:ext cx="5486400" cy="1193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68620"/>
            <a:fld id="{D0BE6F14-FF48-0F4F-A8AA-2E3F25371E4A}" type="slidenum">
              <a:rPr lang="en-US" smtClean="0">
                <a:solidFill>
                  <a:srgbClr val="000000"/>
                </a:solidFill>
              </a:rPr>
              <a:pPr defTabSz="56862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68620"/>
            <a:r>
              <a:rPr lang="de-DE">
                <a:solidFill>
                  <a:srgbClr val="000000"/>
                </a:solidFill>
              </a:rPr>
              <a:t>Think 2019 / DOC ID / Month XX, 2019 / © 2019 IBM Corporation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04800" y="1463041"/>
            <a:ext cx="2438400" cy="4668593"/>
          </a:xfrm>
        </p:spPr>
        <p:txBody>
          <a:bodyPr/>
          <a:lstStyle>
            <a:lvl1pPr>
              <a:defRPr sz="2133"/>
            </a:lvl1pPr>
            <a:lvl2pPr marL="0" indent="0">
              <a:spcBef>
                <a:spcPts val="1467"/>
              </a:spcBef>
              <a:buFontTx/>
              <a:buNone/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53638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4"/>
            <a:ext cx="5486400" cy="1193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68620"/>
            <a:fld id="{D0BE6F14-FF48-0F4F-A8AA-2E3F25371E4A}" type="slidenum">
              <a:rPr lang="en-US" smtClean="0">
                <a:solidFill>
                  <a:srgbClr val="000000"/>
                </a:solidFill>
              </a:rPr>
              <a:pPr defTabSz="56862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68620"/>
            <a:r>
              <a:rPr lang="de-DE">
                <a:solidFill>
                  <a:srgbClr val="000000"/>
                </a:solidFill>
              </a:rPr>
              <a:t>Think 2019 / DOC ID / Month XX, 2019 / © 2019 IBM Corporation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800" y="1488651"/>
            <a:ext cx="2438400" cy="4605867"/>
          </a:xfrm>
        </p:spPr>
        <p:txBody>
          <a:bodyPr/>
          <a:lstStyle>
            <a:lvl1pPr>
              <a:defRPr sz="18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352800" y="889000"/>
            <a:ext cx="8534400" cy="50990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62504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4"/>
            <a:ext cx="5486400" cy="1193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68620"/>
            <a:fld id="{D0BE6F14-FF48-0F4F-A8AA-2E3F25371E4A}" type="slidenum">
              <a:rPr lang="en-US" smtClean="0">
                <a:solidFill>
                  <a:srgbClr val="000000"/>
                </a:solidFill>
              </a:rPr>
              <a:pPr defTabSz="56862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68620"/>
            <a:r>
              <a:rPr lang="de-DE">
                <a:solidFill>
                  <a:srgbClr val="000000"/>
                </a:solidFill>
              </a:rPr>
              <a:t>Think 2019 / DOC ID / Month XX, 2019 / © 2019 IBM Corporation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800" y="1488651"/>
            <a:ext cx="2438400" cy="4605867"/>
          </a:xfrm>
        </p:spPr>
        <p:txBody>
          <a:bodyPr/>
          <a:lstStyle>
            <a:lvl1pPr>
              <a:defRPr sz="18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336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: title, text (2/4), content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4"/>
            <a:ext cx="5486400" cy="1193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68620"/>
            <a:fld id="{D0BE6F14-FF48-0F4F-A8AA-2E3F25371E4A}" type="slidenum">
              <a:rPr lang="en-US" smtClean="0">
                <a:solidFill>
                  <a:srgbClr val="000000"/>
                </a:solidFill>
              </a:rPr>
              <a:pPr defTabSz="56862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68620"/>
            <a:r>
              <a:rPr lang="de-DE">
                <a:solidFill>
                  <a:srgbClr val="000000"/>
                </a:solidFill>
              </a:rPr>
              <a:t>Think 2019 / DOC ID / Month XX, 2019 / © 2019 IBM Corporation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800" y="1463040"/>
            <a:ext cx="2438400" cy="4669536"/>
          </a:xfrm>
        </p:spPr>
        <p:txBody>
          <a:bodyPr/>
          <a:lstStyle>
            <a:lvl1pPr>
              <a:defRPr sz="2133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352800" y="1499616"/>
            <a:ext cx="2438400" cy="4608576"/>
          </a:xfrm>
        </p:spPr>
        <p:txBody>
          <a:bodyPr/>
          <a:lstStyle>
            <a:lvl1pPr>
              <a:defRPr sz="1867"/>
            </a:lvl1pPr>
            <a:lvl2pPr marL="0" indent="0">
              <a:buNone/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5841569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4"/>
            <a:ext cx="5486400" cy="1193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68620"/>
            <a:fld id="{D0BE6F14-FF48-0F4F-A8AA-2E3F25371E4A}" type="slidenum">
              <a:rPr lang="en-US" smtClean="0">
                <a:solidFill>
                  <a:srgbClr val="000000"/>
                </a:solidFill>
              </a:rPr>
              <a:pPr defTabSz="56862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68620"/>
            <a:r>
              <a:rPr lang="de-DE">
                <a:solidFill>
                  <a:srgbClr val="000000"/>
                </a:solidFill>
              </a:rPr>
              <a:t>Think 2019 / DOC ID / Month XX, 2019 / © 2019 IBM Corporation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800" y="1463040"/>
            <a:ext cx="2438400" cy="4669536"/>
          </a:xfrm>
        </p:spPr>
        <p:txBody>
          <a:bodyPr/>
          <a:lstStyle>
            <a:lvl1pPr>
              <a:defRPr sz="2133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352800" y="1499616"/>
            <a:ext cx="2438400" cy="4608576"/>
          </a:xfrm>
        </p:spPr>
        <p:txBody>
          <a:bodyPr/>
          <a:lstStyle>
            <a:lvl1pPr>
              <a:defRPr sz="1867"/>
            </a:lvl1pPr>
            <a:lvl2pPr marL="0" indent="0">
              <a:buNone/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267189" y="1454615"/>
            <a:ext cx="5620011" cy="4608576"/>
          </a:xfrm>
        </p:spPr>
        <p:txBody>
          <a:bodyPr/>
          <a:lstStyle>
            <a:lvl1pPr marL="156629" indent="-156629">
              <a:tabLst/>
              <a:defRPr sz="3200"/>
            </a:lvl1pPr>
            <a:lvl2pPr marL="0" indent="0">
              <a:buNone/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91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D94E-2EE9-42A7-AF2F-6C3A681C346C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DD92-8472-4035-964E-3DFBF23C8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68620"/>
            <a:fld id="{D0BE6F14-FF48-0F4F-A8AA-2E3F25371E4A}" type="slidenum">
              <a:rPr lang="en-US" smtClean="0">
                <a:solidFill>
                  <a:srgbClr val="000000"/>
                </a:solidFill>
              </a:rPr>
              <a:pPr defTabSz="56862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68620"/>
            <a:r>
              <a:rPr lang="de-DE">
                <a:solidFill>
                  <a:srgbClr val="000000"/>
                </a:solidFill>
              </a:rPr>
              <a:t>Think 2019 / DOC ID / Month XX, 2019 / © 2019 IBM Corporation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04800" y="256033"/>
            <a:ext cx="2438400" cy="5878660"/>
          </a:xfrm>
        </p:spPr>
        <p:txBody>
          <a:bodyPr/>
          <a:lstStyle>
            <a:lvl1pPr>
              <a:defRPr sz="2133"/>
            </a:lvl1pPr>
            <a:lvl2pPr marL="0" indent="0">
              <a:spcBef>
                <a:spcPts val="1467"/>
              </a:spcBef>
              <a:buFontTx/>
              <a:buNone/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3352800" y="300567"/>
            <a:ext cx="8534400" cy="6129867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1068891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68620"/>
            <a:fld id="{D0BE6F14-FF48-0F4F-A8AA-2E3F25371E4A}" type="slidenum">
              <a:rPr lang="en-US" smtClean="0">
                <a:solidFill>
                  <a:srgbClr val="000000"/>
                </a:solidFill>
              </a:rPr>
              <a:pPr defTabSz="56862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68620"/>
            <a:r>
              <a:rPr lang="de-DE">
                <a:solidFill>
                  <a:srgbClr val="000000"/>
                </a:solidFill>
              </a:rPr>
              <a:t>Think 2019 / DOC ID / Month XX, 2019 / © 2019 IBM Corporation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376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323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4"/>
            <a:ext cx="5486400" cy="1140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68620"/>
            <a:fld id="{D0BE6F14-FF48-0F4F-A8AA-2E3F25371E4A}" type="slidenum">
              <a:rPr lang="en-US" smtClean="0">
                <a:solidFill>
                  <a:srgbClr val="000000"/>
                </a:solidFill>
              </a:rPr>
              <a:pPr defTabSz="56862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68620"/>
            <a:r>
              <a:rPr lang="de-DE">
                <a:solidFill>
                  <a:srgbClr val="000000"/>
                </a:solidFill>
              </a:rPr>
              <a:t>Think 2019 / DOC ID / Month XX, 2019 / © 2019 IBM Corporation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04800" y="1524000"/>
            <a:ext cx="5486400" cy="4779264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5253435" algn="dec"/>
              </a:tabLst>
              <a:defRPr sz="1467"/>
            </a:lvl1pPr>
            <a:lvl2pPr marL="230712" indent="-230712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5364346" algn="r"/>
              </a:tabLst>
              <a:defRPr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2488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68620"/>
            <a:fld id="{D0BE6F14-FF48-0F4F-A8AA-2E3F25371E4A}" type="slidenum">
              <a:rPr lang="en-US" smtClean="0">
                <a:solidFill>
                  <a:srgbClr val="000000"/>
                </a:solidFill>
              </a:rPr>
              <a:pPr defTabSz="56862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68620"/>
            <a:r>
              <a:rPr lang="de-DE">
                <a:solidFill>
                  <a:srgbClr val="000000"/>
                </a:solidFill>
              </a:rPr>
              <a:t>Think 2019 / DOC ID / Month XX, 2019 / © 2019 IBM Corporation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ibm_g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604" y="2914867"/>
            <a:ext cx="1730144" cy="70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641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 anchor="ctr"/>
          <a:lstStyle>
            <a:lvl1pPr>
              <a:defRPr b="1" cap="all" baseline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itchFamily="34" charset="0"/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CF2C556-9ACD-425A-BD0F-0C88728C5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2125" y="6327775"/>
            <a:ext cx="142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46"/>
            <a:fld id="{DCBBEA82-E1E9-4F11-B90A-A72A7A3EA63C}" type="slidenum">
              <a:rPr lang="en-US" smtClean="0">
                <a:solidFill>
                  <a:prstClr val="white"/>
                </a:solidFill>
              </a:rPr>
              <a:pPr defTabSz="91444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419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0B13C11-861E-4CF3-9EDD-DAC734F7B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3898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3200" b="0" cap="all" baseline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A0C152E-D7A2-488C-ACC6-81D6603E1A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473202"/>
            <a:ext cx="10972800" cy="4061326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 sz="300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buFont typeface="Arial" pitchFamily="34" charset="0"/>
              <a:buChar char="◦"/>
              <a:defRPr sz="2600">
                <a:solidFill>
                  <a:srgbClr val="4D4D4D"/>
                </a:solidFill>
                <a:latin typeface="Arial Narrow" panose="020B0606020202030204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buFont typeface="Arial" pitchFamily="34" charset="0"/>
              <a:buChar char="›"/>
              <a:defRPr sz="2200">
                <a:solidFill>
                  <a:srgbClr val="4D4D4D"/>
                </a:solidFill>
                <a:latin typeface="Arial Narrow" panose="020B0606020202030204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Font typeface="Arial" pitchFamily="34" charset="0"/>
              <a:buChar char="▪"/>
              <a:defRPr sz="1800">
                <a:solidFill>
                  <a:srgbClr val="4D4D4D"/>
                </a:solidFill>
                <a:latin typeface="Arial Narrow" panose="020B0606020202030204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60B3F54-74FA-49C6-8F92-32A6F9B3D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2125" y="6327775"/>
            <a:ext cx="142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46"/>
            <a:fld id="{DCBBEA82-E1E9-4F11-B90A-A72A7A3EA63C}" type="slidenum">
              <a:rPr lang="en-US" smtClean="0">
                <a:solidFill>
                  <a:prstClr val="white"/>
                </a:solidFill>
              </a:rPr>
              <a:pPr defTabSz="91444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829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27432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3200" b="1" cap="all" baseline="0">
                <a:solidFill>
                  <a:schemeClr val="tx1"/>
                </a:solidFill>
                <a:effectLst/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Speaker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733800"/>
            <a:ext cx="10972800" cy="1600200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arrow" panose="020B0606020202030204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buFont typeface="Arial" pitchFamily="34" charset="0"/>
              <a:buChar char="◦"/>
              <a:defRPr sz="2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buFont typeface="Arial" pitchFamily="34" charset="0"/>
              <a:buChar char="›"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Font typeface="Arial" pitchFamily="34" charset="0"/>
              <a:buChar char="▪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Speaker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454A9-706B-4944-A87B-81AABF531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2125" y="6327775"/>
            <a:ext cx="142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46"/>
            <a:fld id="{DCBBEA82-E1E9-4F11-B90A-A72A7A3EA63C}" type="slidenum">
              <a:rPr lang="en-US" smtClean="0">
                <a:solidFill>
                  <a:prstClr val="white"/>
                </a:solidFill>
              </a:rPr>
              <a:pPr defTabSz="91444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158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505328"/>
            <a:ext cx="109728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2400" b="1" cap="all" baseline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Speaker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038728"/>
            <a:ext cx="10972800" cy="762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buFont typeface="Arial" pitchFamily="34" charset="0"/>
              <a:buChar char="◦"/>
              <a:defRPr sz="2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buFont typeface="Arial" pitchFamily="34" charset="0"/>
              <a:buChar char="›"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Font typeface="Arial" pitchFamily="34" charset="0"/>
              <a:buChar char="▪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Speaker Title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486528"/>
            <a:ext cx="10972800" cy="762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buFont typeface="Arial" pitchFamily="34" charset="0"/>
              <a:buChar char="◦"/>
              <a:defRPr sz="2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buFont typeface="Arial" pitchFamily="34" charset="0"/>
              <a:buChar char="›"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Font typeface="Arial" pitchFamily="34" charset="0"/>
              <a:buChar char="▪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Speaker Title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3934328"/>
            <a:ext cx="10972800" cy="762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buFont typeface="Arial" pitchFamily="34" charset="0"/>
              <a:buChar char="◦"/>
              <a:defRPr sz="2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buFont typeface="Arial" pitchFamily="34" charset="0"/>
              <a:buChar char="›"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Font typeface="Arial" pitchFamily="34" charset="0"/>
              <a:buChar char="▪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Speaker Title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5382128"/>
            <a:ext cx="10972800" cy="762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buFont typeface="Arial" pitchFamily="34" charset="0"/>
              <a:buChar char="◦"/>
              <a:defRPr sz="2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buFont typeface="Arial" pitchFamily="34" charset="0"/>
              <a:buChar char="›"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Font typeface="Arial" pitchFamily="34" charset="0"/>
              <a:buChar char="▪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Speaker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F77EDF7-2428-4253-97BF-26F5FF81C3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2125" y="6327775"/>
            <a:ext cx="142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46"/>
            <a:fld id="{DCBBEA82-E1E9-4F11-B90A-A72A7A3EA63C}" type="slidenum">
              <a:rPr lang="en-US" smtClean="0">
                <a:solidFill>
                  <a:prstClr val="white"/>
                </a:solidFill>
              </a:rPr>
              <a:pPr defTabSz="91444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C26558-49F4-47DE-94F8-205F680145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1967830"/>
            <a:ext cx="10972800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53C505B4-DA52-4CA9-A80C-5215F6B324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3400927"/>
            <a:ext cx="10972800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BEFE0A23-9605-4DFA-9C75-F6D09D4E9B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4848728"/>
            <a:ext cx="10972800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speaker name</a:t>
            </a:r>
          </a:p>
        </p:txBody>
      </p:sp>
    </p:spTree>
    <p:extLst>
      <p:ext uri="{BB962C8B-B14F-4D97-AF65-F5344CB8AC3E}">
        <p14:creationId xmlns:p14="http://schemas.microsoft.com/office/powerpoint/2010/main" val="354785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D94E-2EE9-42A7-AF2F-6C3A681C346C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DD92-8472-4035-964E-3DFBF23C8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D94E-2EE9-42A7-AF2F-6C3A681C346C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DD92-8472-4035-964E-3DFBF23C8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D94E-2EE9-42A7-AF2F-6C3A681C346C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DD92-8472-4035-964E-3DFBF23C8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D94E-2EE9-42A7-AF2F-6C3A681C346C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DD92-8472-4035-964E-3DFBF23C8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5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50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49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Relationship Id="rId35" Type="http://schemas.openxmlformats.org/officeDocument/2006/relationships/slideLayout" Target="../slideLayouts/slideLayout53.xml"/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6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FD94E-2EE9-42A7-AF2F-6C3A681C346C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3DD92-8472-4035-964E-3DFBF23C8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5614"/>
            <a:ext cx="9432000" cy="9555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16063"/>
            <a:ext cx="10968000" cy="45823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68401"/>
            <a:ext cx="1166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D84-FDAA-47FE-A75B-A5E5F2D83106}" type="datetime1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06/10/2021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7200" y="115200"/>
            <a:ext cx="5011200" cy="298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rgbClr val="2B8EAD"/>
                </a:solidFill>
                <a:latin typeface="Verdana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2B8EA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Title of presentation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1600" y="115200"/>
            <a:ext cx="916800" cy="298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rgbClr val="2B8EA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2B8EA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page </a:t>
            </a:r>
            <a:fld id="{161BE2EA-AEDB-4948-88E1-594E5C4BF481}" type="slidenum">
              <a:rPr kumimoji="0" lang="en-GB" sz="800" b="1" i="0" u="none" strike="noStrike" kern="1200" cap="none" spc="0" normalizeH="0" baseline="0" noProof="0" smtClean="0">
                <a:ln>
                  <a:noFill/>
                </a:ln>
                <a:solidFill>
                  <a:srgbClr val="2B8EAD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2B8EAD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8" name="Picture 7" descr="logo_maersk.w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032439" y="6097767"/>
            <a:ext cx="2159560" cy="7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9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ts val="1200"/>
        </a:spcBef>
        <a:spcAft>
          <a:spcPts val="0"/>
        </a:spcAft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363600" indent="-180000" algn="l" defTabSz="914400" rtl="0" eaLnBrk="1" latinLnBrk="0" hangingPunct="1">
        <a:spcBef>
          <a:spcPts val="1200"/>
        </a:spcBef>
        <a:spcAft>
          <a:spcPts val="0"/>
        </a:spcAft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543600" indent="-180000" algn="l" defTabSz="914400" rtl="0" eaLnBrk="1" latinLnBrk="0" hangingPunct="1">
        <a:spcBef>
          <a:spcPts val="1200"/>
        </a:spcBef>
        <a:spcAft>
          <a:spcPts val="0"/>
        </a:spcAft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723600" indent="-180000" algn="l" defTabSz="914400" rtl="0" eaLnBrk="1" latinLnBrk="0" hangingPunct="1">
        <a:spcBef>
          <a:spcPts val="1200"/>
        </a:spcBef>
        <a:spcAft>
          <a:spcPts val="0"/>
        </a:spcAft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903600" indent="-180000" algn="l" defTabSz="914400" rtl="0" eaLnBrk="1" latinLnBrk="0" hangingPunct="1">
        <a:spcBef>
          <a:spcPts val="1200"/>
        </a:spcBef>
        <a:spcAft>
          <a:spcPts val="0"/>
        </a:spcAft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68225"/>
            <a:ext cx="5486400" cy="59881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0" y="256033"/>
            <a:ext cx="5486400" cy="60003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144000" y="6435307"/>
            <a:ext cx="274320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defTabSz="568620"/>
            <a:fld id="{D0BE6F14-FF48-0F4F-A8AA-2E3F25371E4A}" type="slidenum">
              <a:rPr lang="en-US" smtClean="0">
                <a:solidFill>
                  <a:srgbClr val="000000"/>
                </a:solidFill>
              </a:rPr>
              <a:pPr defTabSz="56862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04800" y="6435307"/>
            <a:ext cx="853440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defTabSz="568620"/>
            <a:r>
              <a:rPr lang="de-DE">
                <a:solidFill>
                  <a:srgbClr val="000000"/>
                </a:solidFill>
              </a:rPr>
              <a:t>Think 2019 / DOC ID / Month XX, 2019 / © 2019 IBM Corporation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3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  <p:sldLayoutId id="2147483813" r:id="rId18"/>
    <p:sldLayoutId id="2147483814" r:id="rId19"/>
    <p:sldLayoutId id="2147483815" r:id="rId20"/>
    <p:sldLayoutId id="2147483816" r:id="rId21"/>
    <p:sldLayoutId id="2147483817" r:id="rId22"/>
    <p:sldLayoutId id="2147483818" r:id="rId23"/>
    <p:sldLayoutId id="2147483819" r:id="rId24"/>
    <p:sldLayoutId id="2147483820" r:id="rId25"/>
    <p:sldLayoutId id="2147483821" r:id="rId26"/>
    <p:sldLayoutId id="2147483822" r:id="rId27"/>
    <p:sldLayoutId id="2147483823" r:id="rId28"/>
    <p:sldLayoutId id="2147483824" r:id="rId29"/>
    <p:sldLayoutId id="2147483825" r:id="rId30"/>
    <p:sldLayoutId id="2147483826" r:id="rId31"/>
    <p:sldLayoutId id="2147483827" r:id="rId32"/>
    <p:sldLayoutId id="2147483828" r:id="rId33"/>
    <p:sldLayoutId id="2147483829" r:id="rId34"/>
    <p:sldLayoutId id="2147483830" r:id="rId35"/>
    <p:sldLayoutId id="2147483831" r:id="rId36"/>
  </p:sldLayoutIdLst>
  <p:hf hdr="0" ftr="0" dt="0"/>
  <p:txStyles>
    <p:titleStyle>
      <a:lvl1pPr algn="l" defTabSz="609585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Arial" charset="0"/>
          <a:cs typeface="Arial" charset="0"/>
        </a:defRPr>
      </a:lvl1pPr>
    </p:titleStyle>
    <p:bodyStyle>
      <a:lvl1pPr marL="0" indent="0" algn="l" defTabSz="609585" rtl="0" eaLnBrk="1" latinLnBrk="0" hangingPunct="1">
        <a:lnSpc>
          <a:spcPct val="100000"/>
        </a:lnSpc>
        <a:spcBef>
          <a:spcPts val="1467"/>
        </a:spcBef>
        <a:buFont typeface="Arial"/>
        <a:buNone/>
        <a:defRPr sz="1867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230712" indent="-230712" algn="l" defTabSz="609585" rtl="0" eaLnBrk="1" latinLnBrk="0" hangingPunct="1">
        <a:lnSpc>
          <a:spcPct val="100000"/>
        </a:lnSpc>
        <a:spcBef>
          <a:spcPts val="1467"/>
        </a:spcBef>
        <a:spcAft>
          <a:spcPts val="0"/>
        </a:spcAft>
        <a:buFont typeface="Arial"/>
        <a:buChar char="–"/>
        <a:defRPr sz="1867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529153" indent="-230712" algn="l" defTabSz="609585" rtl="0" eaLnBrk="1" latinLnBrk="0" hangingPunct="1">
        <a:lnSpc>
          <a:spcPct val="100000"/>
        </a:lnSpc>
        <a:spcBef>
          <a:spcPts val="1467"/>
        </a:spcBef>
        <a:spcAft>
          <a:spcPts val="0"/>
        </a:spcAft>
        <a:buFont typeface="Arial"/>
        <a:buChar char="•"/>
        <a:defRPr sz="1867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833946" indent="-224361" algn="l" defTabSz="609585" rtl="0" eaLnBrk="1" latinLnBrk="0" hangingPunct="1">
        <a:lnSpc>
          <a:spcPct val="100000"/>
        </a:lnSpc>
        <a:spcBef>
          <a:spcPts val="1467"/>
        </a:spcBef>
        <a:spcAft>
          <a:spcPts val="0"/>
        </a:spcAft>
        <a:buFont typeface="Arial"/>
        <a:buChar char="–"/>
        <a:defRPr sz="1867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1071007" indent="-230712" algn="l" defTabSz="609585" rtl="0" eaLnBrk="1" latinLnBrk="0" hangingPunct="1">
        <a:lnSpc>
          <a:spcPct val="100000"/>
        </a:lnSpc>
        <a:spcBef>
          <a:spcPts val="1467"/>
        </a:spcBef>
        <a:spcAft>
          <a:spcPts val="0"/>
        </a:spcAft>
        <a:buFont typeface="Arial"/>
        <a:buChar char="»"/>
        <a:defRPr sz="1867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96">
          <p15:clr>
            <a:srgbClr val="F26B43"/>
          </p15:clr>
        </p15:guide>
        <p15:guide id="2" orient="horz" pos="1619">
          <p15:clr>
            <a:srgbClr val="F26B43"/>
          </p15:clr>
        </p15:guide>
        <p15:guide id="3" orient="horz" pos="1216">
          <p15:clr>
            <a:srgbClr val="F26B43"/>
          </p15:clr>
        </p15:guide>
        <p15:guide id="5" orient="horz" pos="813">
          <p15:clr>
            <a:srgbClr val="F26B43"/>
          </p15:clr>
        </p15:guide>
        <p15:guide id="7" orient="horz" pos="2022">
          <p15:clr>
            <a:srgbClr val="F26B43"/>
          </p15:clr>
        </p15:guide>
        <p15:guide id="8" orient="horz" pos="2426">
          <p15:clr>
            <a:srgbClr val="F26B43"/>
          </p15:clr>
        </p15:guide>
        <p15:guide id="9" orient="horz" pos="2829">
          <p15:clr>
            <a:srgbClr val="F26B43"/>
          </p15:clr>
        </p15:guide>
        <p15:guide id="11" pos="2880">
          <p15:clr>
            <a:srgbClr val="F26B43"/>
          </p15:clr>
        </p15:guide>
        <p15:guide id="13" pos="2736">
          <p15:clr>
            <a:srgbClr val="F26B43"/>
          </p15:clr>
        </p15:guide>
        <p15:guide id="15" pos="1584">
          <p15:clr>
            <a:srgbClr val="F26B43"/>
          </p15:clr>
        </p15:guide>
        <p15:guide id="17" pos="1440">
          <p15:clr>
            <a:srgbClr val="F26B43"/>
          </p15:clr>
        </p15:guide>
        <p15:guide id="20" pos="3024">
          <p15:clr>
            <a:srgbClr val="F26B43"/>
          </p15:clr>
        </p15:guide>
        <p15:guide id="22" pos="4320">
          <p15:clr>
            <a:srgbClr val="F26B43"/>
          </p15:clr>
        </p15:guide>
        <p15:guide id="24" pos="144">
          <p15:clr>
            <a:srgbClr val="F26B43"/>
          </p15:clr>
        </p15:guide>
        <p15:guide id="26" pos="5616">
          <p15:clr>
            <a:srgbClr val="F26B43"/>
          </p15:clr>
        </p15:guide>
        <p15:guide id="27" orient="horz" pos="142">
          <p15:clr>
            <a:srgbClr val="F26B43"/>
          </p15:clr>
        </p15:guide>
        <p15:guide id="31" pos="4176">
          <p15:clr>
            <a:srgbClr val="F26B43"/>
          </p15:clr>
        </p15:guide>
        <p15:guide id="32" pos="4464">
          <p15:clr>
            <a:srgbClr val="F26B43"/>
          </p15:clr>
        </p15:guide>
        <p15:guide id="34" orient="horz" pos="3098">
          <p15:clr>
            <a:srgbClr val="F26B43"/>
          </p15:clr>
        </p15:guide>
        <p15:guide id="35" orient="horz" pos="420">
          <p15:clr>
            <a:srgbClr val="F26B43"/>
          </p15:clr>
        </p15:guide>
        <p15:guide id="36" orient="horz" pos="73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41F8DB-3D57-40E8-9292-764F3F60660E}"/>
              </a:ext>
            </a:extLst>
          </p:cNvPr>
          <p:cNvSpPr/>
          <p:nvPr userDrawn="1"/>
        </p:nvSpPr>
        <p:spPr>
          <a:xfrm>
            <a:off x="0" y="6162676"/>
            <a:ext cx="12192000" cy="695325"/>
          </a:xfrm>
          <a:prstGeom prst="rect">
            <a:avLst/>
          </a:prstGeom>
          <a:solidFill>
            <a:srgbClr val="276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F81FF6-D71F-4A43-A138-E9BDA38F3B2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6" y="6385885"/>
            <a:ext cx="1759808" cy="24890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0C4A6-C142-40F7-AE0C-9F03A91D2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2125" y="6327775"/>
            <a:ext cx="142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46"/>
            <a:fld id="{DCBBEA82-E1E9-4F11-B90A-A72A7A3EA63C}" type="slidenum">
              <a:rPr lang="en-US" smtClean="0">
                <a:solidFill>
                  <a:prstClr val="white"/>
                </a:solidFill>
              </a:rPr>
              <a:pPr defTabSz="91444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5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</p:sldLayoutIdLst>
  <p:hf sldNum="0" hdr="0" ftr="0" dt="0"/>
  <p:txStyles>
    <p:titleStyle>
      <a:lvl1pPr algn="ctr" defTabSz="91444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defTabSz="91444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.io/we2k8Kq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74594" y="609601"/>
            <a:ext cx="1155342" cy="1466851"/>
          </a:xfrm>
          <a:prstGeom prst="rect">
            <a:avLst/>
          </a:prstGeom>
          <a:noFill/>
        </p:spPr>
      </p:pic>
      <p:pic>
        <p:nvPicPr>
          <p:cNvPr id="2051" name="Picture 3" descr="C:\Users\Joan\Documents\NAHR\Logos\CHRO logo_color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10909" y="2667000"/>
            <a:ext cx="6970181" cy="2446759"/>
          </a:xfrm>
          <a:prstGeom prst="rect">
            <a:avLst/>
          </a:prstGeom>
          <a:noFill/>
          <a:ln w="317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417407" y="1638716"/>
            <a:ext cx="548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Adobe Gurmukhi"/>
                <a:cs typeface="Times New Roman" pitchFamily="18" charset="0"/>
              </a:rPr>
              <a:t>NATIONAL ACADEMY OF HUMAN RESOURCES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55517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F7AB4B8-4A12-4BC4-A0A4-1082EC54C498}"/>
              </a:ext>
            </a:extLst>
          </p:cNvPr>
          <p:cNvSpPr txBox="1">
            <a:spLocks/>
          </p:cNvSpPr>
          <p:nvPr/>
        </p:nvSpPr>
        <p:spPr>
          <a:xfrm>
            <a:off x="155570" y="-59195"/>
            <a:ext cx="8888413" cy="528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Adobe Gurmukhi" charset="0"/>
                <a:ea typeface="Adobe Gurmukhi" charset="0"/>
                <a:cs typeface="Adobe Gurmukhi" charset="0"/>
              </a:rPr>
              <a:t>National Academy of Human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52262-37DD-4075-A530-01F59FE1C1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288834" y="25766"/>
            <a:ext cx="394857" cy="5013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897282-26CC-477C-9C48-1BBFC3083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372" y="6284061"/>
            <a:ext cx="1302443" cy="45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1478EC-48CC-4773-A927-2805E53651E2}"/>
              </a:ext>
            </a:extLst>
          </p:cNvPr>
          <p:cNvSpPr txBox="1"/>
          <p:nvPr/>
        </p:nvSpPr>
        <p:spPr>
          <a:xfrm>
            <a:off x="2021213" y="1962289"/>
            <a:ext cx="896682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Zoom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Reminders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NAHR and NAHR Foundation Overview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 Academy Overview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of Participants and Faculty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189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55517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F7AB4B8-4A12-4BC4-A0A4-1082EC54C498}"/>
              </a:ext>
            </a:extLst>
          </p:cNvPr>
          <p:cNvSpPr txBox="1">
            <a:spLocks/>
          </p:cNvSpPr>
          <p:nvPr/>
        </p:nvSpPr>
        <p:spPr>
          <a:xfrm>
            <a:off x="155570" y="-59195"/>
            <a:ext cx="8888413" cy="528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Adobe Gurmukhi" charset="0"/>
                <a:ea typeface="Adobe Gurmukhi" charset="0"/>
                <a:cs typeface="Adobe Gurmukhi" charset="0"/>
              </a:rPr>
              <a:t>National Academy of Human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52262-37DD-4075-A530-01F59FE1C1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288834" y="25766"/>
            <a:ext cx="394857" cy="5013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897282-26CC-477C-9C48-1BBFC3083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372" y="6284061"/>
            <a:ext cx="1302443" cy="457200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F19DAEA-D521-4479-9BD1-A6C227A9222C}"/>
              </a:ext>
            </a:extLst>
          </p:cNvPr>
          <p:cNvSpPr txBox="1">
            <a:spLocks/>
          </p:cNvSpPr>
          <p:nvPr/>
        </p:nvSpPr>
        <p:spPr>
          <a:xfrm>
            <a:off x="845980" y="1524000"/>
            <a:ext cx="10721009" cy="52172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Please make sure your first and last name are on your screen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Please stay muted when you are not speaking and be sure to unmute yourself when you are going to speak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Please keep your video on so we can see you!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Use the raise hand function if you have a question - </a:t>
            </a:r>
            <a:r>
              <a:rPr lang="en-US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you will then be taken to the top of the first screen and we will recognize you have a question 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Feel free to use the chat function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Several sessions include breakout rooms, we will move you there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You were sent a link to the evaluation - please take a minute in between sessions to fill it out on the website or be sure to take notes so you can fill it out on the website afterwards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32EC6976-1BED-41DB-9EE2-568B2A278153}"/>
              </a:ext>
            </a:extLst>
          </p:cNvPr>
          <p:cNvSpPr txBox="1">
            <a:spLocks/>
          </p:cNvSpPr>
          <p:nvPr/>
        </p:nvSpPr>
        <p:spPr>
          <a:xfrm>
            <a:off x="625011" y="527087"/>
            <a:ext cx="10972800" cy="1259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Zoom Reminders</a:t>
            </a:r>
          </a:p>
        </p:txBody>
      </p:sp>
    </p:spTree>
    <p:extLst>
      <p:ext uri="{BB962C8B-B14F-4D97-AF65-F5344CB8AC3E}">
        <p14:creationId xmlns:p14="http://schemas.microsoft.com/office/powerpoint/2010/main" val="4093323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55517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F7AB4B8-4A12-4BC4-A0A4-1082EC54C498}"/>
              </a:ext>
            </a:extLst>
          </p:cNvPr>
          <p:cNvSpPr txBox="1">
            <a:spLocks/>
          </p:cNvSpPr>
          <p:nvPr/>
        </p:nvSpPr>
        <p:spPr>
          <a:xfrm>
            <a:off x="155570" y="-59195"/>
            <a:ext cx="8888413" cy="528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Adobe Gurmukhi" charset="0"/>
                <a:ea typeface="Adobe Gurmukhi" charset="0"/>
                <a:cs typeface="Adobe Gurmukhi" charset="0"/>
              </a:rPr>
              <a:t>National Academy of Human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52262-37DD-4075-A530-01F59FE1C1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288834" y="25766"/>
            <a:ext cx="394857" cy="5013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897282-26CC-477C-9C48-1BBFC3083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372" y="6284061"/>
            <a:ext cx="1302443" cy="45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ED64D5-5300-4474-A1A7-FBE5D9A79F34}"/>
              </a:ext>
            </a:extLst>
          </p:cNvPr>
          <p:cNvSpPr txBox="1"/>
          <p:nvPr/>
        </p:nvSpPr>
        <p:spPr>
          <a:xfrm>
            <a:off x="2743200" y="990600"/>
            <a:ext cx="731434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National Academy of Human Resources Purpose Statement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 the preeminent organization for senior human resources leaders, we are committed to: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Recognize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those who have significantly contributed to the human resources profession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Advance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excellence in the HR profession by sharing the experience of our Fellows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education and experiences of those studying HR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and Connect</a:t>
            </a:r>
            <a:r>
              <a:rPr lang="en-US" sz="1800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NAHR Fellows for professional and personal growth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Educate </a:t>
            </a:r>
            <a:r>
              <a:rPr lang="en-US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business, government, and non-profit leaders and communities of the positive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impact effective HR has on the success of the organization and its employees and communities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Recognizing and Advancing Excellence in the HR Profession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522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55517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F7AB4B8-4A12-4BC4-A0A4-1082EC54C498}"/>
              </a:ext>
            </a:extLst>
          </p:cNvPr>
          <p:cNvSpPr txBox="1">
            <a:spLocks/>
          </p:cNvSpPr>
          <p:nvPr/>
        </p:nvSpPr>
        <p:spPr>
          <a:xfrm>
            <a:off x="155570" y="-59195"/>
            <a:ext cx="8888413" cy="528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Adobe Gurmukhi" charset="0"/>
                <a:ea typeface="Adobe Gurmukhi" charset="0"/>
                <a:cs typeface="Adobe Gurmukhi" charset="0"/>
              </a:rPr>
              <a:t>National Academy of Human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52262-37DD-4075-A530-01F59FE1C1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288834" y="25766"/>
            <a:ext cx="394857" cy="5013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897282-26CC-477C-9C48-1BBFC3083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372" y="6284061"/>
            <a:ext cx="1302443" cy="45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ED64D5-5300-4474-A1A7-FBE5D9A79F34}"/>
              </a:ext>
            </a:extLst>
          </p:cNvPr>
          <p:cNvSpPr txBox="1"/>
          <p:nvPr/>
        </p:nvSpPr>
        <p:spPr>
          <a:xfrm>
            <a:off x="2209800" y="2209800"/>
            <a:ext cx="731434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CHRO Academy Video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https://f.io/we2k8Kqu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084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55517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F7AB4B8-4A12-4BC4-A0A4-1082EC54C498}"/>
              </a:ext>
            </a:extLst>
          </p:cNvPr>
          <p:cNvSpPr txBox="1">
            <a:spLocks/>
          </p:cNvSpPr>
          <p:nvPr/>
        </p:nvSpPr>
        <p:spPr>
          <a:xfrm>
            <a:off x="155570" y="-59195"/>
            <a:ext cx="8888413" cy="528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Adobe Gurmukhi" charset="0"/>
                <a:ea typeface="Adobe Gurmukhi" charset="0"/>
                <a:cs typeface="Adobe Gurmukhi" charset="0"/>
              </a:rPr>
              <a:t>National Academy of Human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52262-37DD-4075-A530-01F59FE1C1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288834" y="25766"/>
            <a:ext cx="394857" cy="5013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897282-26CC-477C-9C48-1BBFC3083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372" y="6284061"/>
            <a:ext cx="1302443" cy="457200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F19DAEA-D521-4479-9BD1-A6C227A9222C}"/>
              </a:ext>
            </a:extLst>
          </p:cNvPr>
          <p:cNvSpPr txBox="1">
            <a:spLocks/>
          </p:cNvSpPr>
          <p:nvPr/>
        </p:nvSpPr>
        <p:spPr>
          <a:xfrm>
            <a:off x="861391" y="552853"/>
            <a:ext cx="10721009" cy="61884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chemeClr val="tx1"/>
                </a:solidFill>
              </a:rPr>
              <a:t>Demographics</a:t>
            </a:r>
          </a:p>
          <a:p>
            <a:endParaRPr lang="en-US" sz="4400" dirty="0">
              <a:solidFill>
                <a:schemeClr val="tx1"/>
              </a:solidFill>
            </a:endParaRPr>
          </a:p>
          <a:p>
            <a:r>
              <a:rPr lang="en-US" sz="4400" dirty="0">
                <a:solidFill>
                  <a:schemeClr val="tx1"/>
                </a:solidFill>
              </a:rPr>
              <a:t>Introductions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Alphabetical order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Name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Organization – and very brief description of your organization if you do not think everyone will be familiar </a:t>
            </a:r>
            <a:r>
              <a:rPr lang="en-US" sz="3200">
                <a:solidFill>
                  <a:schemeClr val="tx1"/>
                </a:solidFill>
              </a:rPr>
              <a:t>with it</a:t>
            </a:r>
            <a:endParaRPr lang="en-US" sz="3200" dirty="0">
              <a:solidFill>
                <a:schemeClr val="tx1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One positive in your life from COVID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ONE MINUTE OR LESS PLEASE!!</a:t>
            </a:r>
          </a:p>
        </p:txBody>
      </p:sp>
    </p:spTree>
    <p:extLst>
      <p:ext uri="{BB962C8B-B14F-4D97-AF65-F5344CB8AC3E}">
        <p14:creationId xmlns:p14="http://schemas.microsoft.com/office/powerpoint/2010/main" val="268522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6" b="3726"/>
          <a:stretch/>
        </p:blipFill>
        <p:spPr>
          <a:xfrm>
            <a:off x="4734156" y="1828800"/>
            <a:ext cx="272368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Maersk Oil">
      <a:dk1>
        <a:srgbClr val="000000"/>
      </a:dk1>
      <a:lt1>
        <a:srgbClr val="FFFFFF"/>
      </a:lt1>
      <a:dk2>
        <a:srgbClr val="B50030"/>
      </a:dk2>
      <a:lt2>
        <a:srgbClr val="FCB91C"/>
      </a:lt2>
      <a:accent1>
        <a:srgbClr val="2B8EAD"/>
      </a:accent1>
      <a:accent2>
        <a:srgbClr val="2F454E"/>
      </a:accent2>
      <a:accent3>
        <a:srgbClr val="FF7507"/>
      </a:accent3>
      <a:accent4>
        <a:srgbClr val="004E6B"/>
      </a:accent4>
      <a:accent5>
        <a:srgbClr val="A6A6A6"/>
      </a:accent5>
      <a:accent6>
        <a:srgbClr val="52C1B8"/>
      </a:accent6>
      <a:hlink>
        <a:srgbClr val="0000FF"/>
      </a:hlink>
      <a:folHlink>
        <a:srgbClr val="80008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spcBef>
            <a:spcPts val="60"/>
          </a:spcBef>
          <a:spcAft>
            <a:spcPts val="600"/>
          </a:spcAft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spcBef>
            <a:spcPts val="60"/>
          </a:spcBef>
          <a:spcAft>
            <a:spcPts val="600"/>
          </a:spcAft>
          <a:defRPr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gry_background_2017">
  <a:themeElements>
    <a:clrScheme name="IBM Master Presentation 20170523 1">
      <a:dk1>
        <a:srgbClr val="000000"/>
      </a:dk1>
      <a:lt1>
        <a:srgbClr val="000E5E"/>
      </a:lt1>
      <a:dk2>
        <a:srgbClr val="EAEAEA"/>
      </a:dk2>
      <a:lt2>
        <a:srgbClr val="FFFFFF"/>
      </a:lt2>
      <a:accent1>
        <a:srgbClr val="69A6FF"/>
      </a:accent1>
      <a:accent2>
        <a:srgbClr val="0064FF"/>
      </a:accent2>
      <a:accent3>
        <a:srgbClr val="003BC9"/>
      </a:accent3>
      <a:accent4>
        <a:srgbClr val="1FB3CF"/>
      </a:accent4>
      <a:accent5>
        <a:srgbClr val="6E177D"/>
      </a:accent5>
      <a:accent6>
        <a:srgbClr val="DB2663"/>
      </a:accent6>
      <a:hlink>
        <a:srgbClr val="0064FF"/>
      </a:hlink>
      <a:folHlink>
        <a:srgbClr val="E0E0E0"/>
      </a:folHlink>
    </a:clrScheme>
    <a:fontScheme name="IBM Master PPT Template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bIns="0">
        <a:noAutofit/>
      </a:bodyPr>
      <a:lstStyle>
        <a:defPPr>
          <a:defRPr sz="1200" dirty="0" err="1">
            <a:solidFill>
              <a:srgbClr val="FFFFFF"/>
            </a:solidFill>
            <a:latin typeface="Arial"/>
            <a:cs typeface="Arial"/>
          </a:defRPr>
        </a:defPPr>
      </a:lstStyle>
    </a:spDef>
    <a:lnDef>
      <a:spPr>
        <a:ln w="6350">
          <a:solidFill>
            <a:schemeClr val="tx2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BM_Master_Presentation_2017_v23_plex" id="{9703D799-5C8D-3249-8B0E-7EB5E8B92432}" vid="{318F3B17-FA30-F547-974D-88ACE0AED250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8530</TotalTime>
  <Words>334</Words>
  <Application>Microsoft Office PowerPoint</Application>
  <PresentationFormat>Widescreen</PresentationFormat>
  <Paragraphs>43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Adobe Gurmukhi</vt:lpstr>
      <vt:lpstr>Arial</vt:lpstr>
      <vt:lpstr>Arial Narrow</vt:lpstr>
      <vt:lpstr>Calibri</vt:lpstr>
      <vt:lpstr>IBM Plex Sans</vt:lpstr>
      <vt:lpstr>Symbol</vt:lpstr>
      <vt:lpstr>Times New Roman</vt:lpstr>
      <vt:lpstr>Verdana</vt:lpstr>
      <vt:lpstr>Office Theme</vt:lpstr>
      <vt:lpstr>Blank</vt:lpstr>
      <vt:lpstr>gry_background_2017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Joan</dc:creator>
  <cp:lastModifiedBy>Debbie Knaack</cp:lastModifiedBy>
  <cp:revision>19</cp:revision>
  <dcterms:created xsi:type="dcterms:W3CDTF">2016-06-10T18:03:08Z</dcterms:created>
  <dcterms:modified xsi:type="dcterms:W3CDTF">2021-10-06T17:53:06Z</dcterms:modified>
</cp:coreProperties>
</file>